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5" r:id="rId2"/>
    <p:sldId id="293" r:id="rId3"/>
    <p:sldId id="257"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p:scale>
          <a:sx n="85" d="100"/>
          <a:sy n="85" d="100"/>
        </p:scale>
        <p:origin x="354"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theme" Target="theme/theme1.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viewProps" Target="viewProps.xml" /><Relationship Id="rId5" Type="http://schemas.openxmlformats.org/officeDocument/2006/relationships/presProps" Target="presProps.xml" /><Relationship Id="rId4" Type="http://schemas.openxmlformats.org/officeDocument/2006/relationships/slide" Target="slides/slide3.xml" /></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E265F5-A963-4CF5-9A6B-59A13BF741B9}"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AA725254-6551-41B4-AB9B-1F620C849F8D}">
      <dgm:prSet/>
      <dgm:spPr/>
      <dgm:t>
        <a:bodyPr/>
        <a:lstStyle/>
        <a:p>
          <a:r>
            <a:rPr lang="en-US" b="1"/>
            <a:t>Grow With Me – Creciendo Juntos</a:t>
          </a:r>
          <a:endParaRPr lang="en-US"/>
        </a:p>
      </dgm:t>
    </dgm:pt>
    <dgm:pt modelId="{448A3E14-D988-42D1-84E6-73FB413DF013}" type="parTrans" cxnId="{CE88B5A4-C5B0-472F-A2B1-8CBD7D484749}">
      <dgm:prSet/>
      <dgm:spPr/>
      <dgm:t>
        <a:bodyPr/>
        <a:lstStyle/>
        <a:p>
          <a:endParaRPr lang="en-US"/>
        </a:p>
      </dgm:t>
    </dgm:pt>
    <dgm:pt modelId="{05B9F94F-C85F-4FD8-AF1E-8BD514144509}" type="sibTrans" cxnId="{CE88B5A4-C5B0-472F-A2B1-8CBD7D484749}">
      <dgm:prSet/>
      <dgm:spPr/>
      <dgm:t>
        <a:bodyPr/>
        <a:lstStyle/>
        <a:p>
          <a:endParaRPr lang="en-US"/>
        </a:p>
      </dgm:t>
    </dgm:pt>
    <dgm:pt modelId="{F0121AFC-D558-4D7C-A592-D014898352DD}">
      <dgm:prSet/>
      <dgm:spPr/>
      <dgm:t>
        <a:bodyPr/>
        <a:lstStyle/>
        <a:p>
          <a:r>
            <a:rPr lang="en-US" b="1" dirty="0"/>
            <a:t>Helping children grow to their best potential</a:t>
          </a:r>
          <a:endParaRPr lang="en-US" dirty="0"/>
        </a:p>
      </dgm:t>
    </dgm:pt>
    <dgm:pt modelId="{B76478CE-920D-4B8C-A3FA-6A95A6B908C9}" type="parTrans" cxnId="{78219A5A-D740-41D3-9834-22A5094BF735}">
      <dgm:prSet/>
      <dgm:spPr/>
      <dgm:t>
        <a:bodyPr/>
        <a:lstStyle/>
        <a:p>
          <a:endParaRPr lang="en-US"/>
        </a:p>
      </dgm:t>
    </dgm:pt>
    <dgm:pt modelId="{C87E47E1-C90D-4A39-ABE0-2FEC46B0699F}" type="sibTrans" cxnId="{78219A5A-D740-41D3-9834-22A5094BF735}">
      <dgm:prSet/>
      <dgm:spPr/>
      <dgm:t>
        <a:bodyPr/>
        <a:lstStyle/>
        <a:p>
          <a:endParaRPr lang="en-US"/>
        </a:p>
      </dgm:t>
    </dgm:pt>
    <dgm:pt modelId="{CCEF1EC8-A26A-43AD-ADD5-D077ADF1475C}">
      <dgm:prSet/>
      <dgm:spPr/>
      <dgm:t>
        <a:bodyPr/>
        <a:lstStyle/>
        <a:p>
          <a:r>
            <a:rPr lang="en-US" b="1"/>
            <a:t>By providing:</a:t>
          </a:r>
          <a:endParaRPr lang="en-US"/>
        </a:p>
      </dgm:t>
    </dgm:pt>
    <dgm:pt modelId="{E77630E0-969B-4443-B429-5D74C1AD1211}" type="parTrans" cxnId="{FAB0C938-1D4D-42D7-83DB-3660447BE248}">
      <dgm:prSet/>
      <dgm:spPr/>
      <dgm:t>
        <a:bodyPr/>
        <a:lstStyle/>
        <a:p>
          <a:endParaRPr lang="en-US"/>
        </a:p>
      </dgm:t>
    </dgm:pt>
    <dgm:pt modelId="{B0250839-0321-43BD-8D26-40790D4BB357}" type="sibTrans" cxnId="{FAB0C938-1D4D-42D7-83DB-3660447BE248}">
      <dgm:prSet/>
      <dgm:spPr/>
      <dgm:t>
        <a:bodyPr/>
        <a:lstStyle/>
        <a:p>
          <a:endParaRPr lang="en-US"/>
        </a:p>
      </dgm:t>
    </dgm:pt>
    <dgm:pt modelId="{741CF39D-C65E-47C6-A5FF-17A653B668F7}">
      <dgm:prSet/>
      <dgm:spPr/>
      <dgm:t>
        <a:bodyPr/>
        <a:lstStyle/>
        <a:p>
          <a:r>
            <a:rPr lang="en-US" b="1" dirty="0"/>
            <a:t>Developmental screenings</a:t>
          </a:r>
          <a:endParaRPr lang="en-US" dirty="0"/>
        </a:p>
      </dgm:t>
    </dgm:pt>
    <dgm:pt modelId="{393C9E5C-285B-4B16-9F5F-F820946C8E19}" type="parTrans" cxnId="{DC271876-5D6C-4166-843A-AC1EC39D3CCF}">
      <dgm:prSet/>
      <dgm:spPr/>
      <dgm:t>
        <a:bodyPr/>
        <a:lstStyle/>
        <a:p>
          <a:endParaRPr lang="en-US"/>
        </a:p>
      </dgm:t>
    </dgm:pt>
    <dgm:pt modelId="{365B2586-D87D-417A-85E8-ACDE40B7BD66}" type="sibTrans" cxnId="{DC271876-5D6C-4166-843A-AC1EC39D3CCF}">
      <dgm:prSet/>
      <dgm:spPr/>
      <dgm:t>
        <a:bodyPr/>
        <a:lstStyle/>
        <a:p>
          <a:endParaRPr lang="en-US"/>
        </a:p>
      </dgm:t>
    </dgm:pt>
    <dgm:pt modelId="{FC6F09B4-9D3F-41C6-8DD5-9F2D8A32C0DD}">
      <dgm:prSet/>
      <dgm:spPr/>
      <dgm:t>
        <a:bodyPr/>
        <a:lstStyle/>
        <a:p>
          <a:r>
            <a:rPr lang="en-US" b="1"/>
            <a:t>Early Intervention Services 0-3</a:t>
          </a:r>
          <a:endParaRPr lang="en-US"/>
        </a:p>
      </dgm:t>
    </dgm:pt>
    <dgm:pt modelId="{81117144-C62D-48B7-A8F3-6E8A17ACF533}" type="parTrans" cxnId="{31B74F39-4D7F-48B7-8394-7C9D4F7E7B87}">
      <dgm:prSet/>
      <dgm:spPr/>
      <dgm:t>
        <a:bodyPr/>
        <a:lstStyle/>
        <a:p>
          <a:endParaRPr lang="en-US"/>
        </a:p>
      </dgm:t>
    </dgm:pt>
    <dgm:pt modelId="{5EC2DBC5-16B1-456C-9543-6D8E98C27119}" type="sibTrans" cxnId="{31B74F39-4D7F-48B7-8394-7C9D4F7E7B87}">
      <dgm:prSet/>
      <dgm:spPr/>
      <dgm:t>
        <a:bodyPr/>
        <a:lstStyle/>
        <a:p>
          <a:endParaRPr lang="en-US"/>
        </a:p>
      </dgm:t>
    </dgm:pt>
    <dgm:pt modelId="{F4684B69-BDFC-487B-BA22-0D60B0BBE499}">
      <dgm:prSet/>
      <dgm:spPr/>
      <dgm:t>
        <a:bodyPr/>
        <a:lstStyle/>
        <a:p>
          <a:r>
            <a:rPr lang="en-US" b="1"/>
            <a:t>ABA Services 0-5</a:t>
          </a:r>
          <a:endParaRPr lang="en-US"/>
        </a:p>
      </dgm:t>
    </dgm:pt>
    <dgm:pt modelId="{666BAA72-94E6-4282-9308-25CF5EA0234D}" type="parTrans" cxnId="{85721A0B-37A8-483B-8D79-C07386F3472B}">
      <dgm:prSet/>
      <dgm:spPr/>
      <dgm:t>
        <a:bodyPr/>
        <a:lstStyle/>
        <a:p>
          <a:endParaRPr lang="en-US"/>
        </a:p>
      </dgm:t>
    </dgm:pt>
    <dgm:pt modelId="{9BB08086-A548-4902-991D-9E9407CBC7FB}" type="sibTrans" cxnId="{85721A0B-37A8-483B-8D79-C07386F3472B}">
      <dgm:prSet/>
      <dgm:spPr/>
      <dgm:t>
        <a:bodyPr/>
        <a:lstStyle/>
        <a:p>
          <a:endParaRPr lang="en-US"/>
        </a:p>
      </dgm:t>
    </dgm:pt>
    <dgm:pt modelId="{84FA0E1E-40DE-4A43-B8DB-7CF56E643C68}">
      <dgm:prSet/>
      <dgm:spPr/>
      <dgm:t>
        <a:bodyPr/>
        <a:lstStyle/>
        <a:p>
          <a:r>
            <a:rPr lang="en-US" b="1"/>
            <a:t>Speech Therapy </a:t>
          </a:r>
          <a:endParaRPr lang="en-US"/>
        </a:p>
      </dgm:t>
    </dgm:pt>
    <dgm:pt modelId="{EF432DD2-6C41-4E56-9D36-7F5EF07E1417}" type="parTrans" cxnId="{28D8B899-55FF-4106-A51D-C15F0C113AD9}">
      <dgm:prSet/>
      <dgm:spPr/>
      <dgm:t>
        <a:bodyPr/>
        <a:lstStyle/>
        <a:p>
          <a:endParaRPr lang="en-US"/>
        </a:p>
      </dgm:t>
    </dgm:pt>
    <dgm:pt modelId="{D4390BF6-9A7D-4C66-9FCC-2B790626D32F}" type="sibTrans" cxnId="{28D8B899-55FF-4106-A51D-C15F0C113AD9}">
      <dgm:prSet/>
      <dgm:spPr/>
      <dgm:t>
        <a:bodyPr/>
        <a:lstStyle/>
        <a:p>
          <a:endParaRPr lang="en-US"/>
        </a:p>
      </dgm:t>
    </dgm:pt>
    <dgm:pt modelId="{B44C7403-1668-4A32-99F4-DC5EC2EA6FDC}">
      <dgm:prSet/>
      <dgm:spPr/>
      <dgm:t>
        <a:bodyPr/>
        <a:lstStyle/>
        <a:p>
          <a:r>
            <a:rPr lang="en-US" b="1"/>
            <a:t>Team of BCBA’s, Child Development Specialists, SLP’s &amp; SLP-A’s, RBT</a:t>
          </a:r>
          <a:endParaRPr lang="en-US"/>
        </a:p>
      </dgm:t>
    </dgm:pt>
    <dgm:pt modelId="{B73B0948-1EA4-4614-AE7D-073271BC208C}" type="parTrans" cxnId="{04045EF3-E709-45DD-9C31-6C4161D52282}">
      <dgm:prSet/>
      <dgm:spPr/>
      <dgm:t>
        <a:bodyPr/>
        <a:lstStyle/>
        <a:p>
          <a:endParaRPr lang="en-US"/>
        </a:p>
      </dgm:t>
    </dgm:pt>
    <dgm:pt modelId="{EDEBC0DD-E0A1-4EBE-BAE9-59DBE26E3911}" type="sibTrans" cxnId="{04045EF3-E709-45DD-9C31-6C4161D52282}">
      <dgm:prSet/>
      <dgm:spPr/>
      <dgm:t>
        <a:bodyPr/>
        <a:lstStyle/>
        <a:p>
          <a:endParaRPr lang="en-US"/>
        </a:p>
      </dgm:t>
    </dgm:pt>
    <dgm:pt modelId="{5A6C2F57-AAA6-42B7-A39B-2B2EE7BB2DB3}">
      <dgm:prSet/>
      <dgm:spPr/>
      <dgm:t>
        <a:bodyPr/>
        <a:lstStyle/>
        <a:p>
          <a:r>
            <a:rPr lang="en-US" b="1"/>
            <a:t>Team available in Lompoc, Santa Maria, Guadalupe, Nipomo, 5-Cities, San Luis Obispo &amp; Paso Robles region </a:t>
          </a:r>
          <a:endParaRPr lang="en-US"/>
        </a:p>
      </dgm:t>
    </dgm:pt>
    <dgm:pt modelId="{F15BF45E-9232-4A45-AA23-9BFF4465A7F7}" type="parTrans" cxnId="{1DCE32D2-A5FC-437B-B55D-2084D6345CB4}">
      <dgm:prSet/>
      <dgm:spPr/>
      <dgm:t>
        <a:bodyPr/>
        <a:lstStyle/>
        <a:p>
          <a:endParaRPr lang="en-US"/>
        </a:p>
      </dgm:t>
    </dgm:pt>
    <dgm:pt modelId="{0CF3ABE7-5A7E-4D4B-9CA8-CE47DB9BC2FE}" type="sibTrans" cxnId="{1DCE32D2-A5FC-437B-B55D-2084D6345CB4}">
      <dgm:prSet/>
      <dgm:spPr/>
      <dgm:t>
        <a:bodyPr/>
        <a:lstStyle/>
        <a:p>
          <a:endParaRPr lang="en-US"/>
        </a:p>
      </dgm:t>
    </dgm:pt>
    <dgm:pt modelId="{E56E36E4-7FD2-4F50-962D-0CFF314FBC11}" type="pres">
      <dgm:prSet presAssocID="{3AE265F5-A963-4CF5-9A6B-59A13BF741B9}" presName="vert0" presStyleCnt="0">
        <dgm:presLayoutVars>
          <dgm:dir/>
          <dgm:animOne val="branch"/>
          <dgm:animLvl val="lvl"/>
        </dgm:presLayoutVars>
      </dgm:prSet>
      <dgm:spPr/>
    </dgm:pt>
    <dgm:pt modelId="{0B5C5F4F-6BDB-409F-9463-95DFE70002F3}" type="pres">
      <dgm:prSet presAssocID="{AA725254-6551-41B4-AB9B-1F620C849F8D}" presName="thickLine" presStyleLbl="alignNode1" presStyleIdx="0" presStyleCnt="9"/>
      <dgm:spPr/>
    </dgm:pt>
    <dgm:pt modelId="{28EA1266-6F91-4DDE-9FC7-C3F1F3DDF7E6}" type="pres">
      <dgm:prSet presAssocID="{AA725254-6551-41B4-AB9B-1F620C849F8D}" presName="horz1" presStyleCnt="0"/>
      <dgm:spPr/>
    </dgm:pt>
    <dgm:pt modelId="{3DCBCAA6-5FB6-434D-AB31-40DD7867DFE4}" type="pres">
      <dgm:prSet presAssocID="{AA725254-6551-41B4-AB9B-1F620C849F8D}" presName="tx1" presStyleLbl="revTx" presStyleIdx="0" presStyleCnt="9"/>
      <dgm:spPr/>
    </dgm:pt>
    <dgm:pt modelId="{D086AD96-4383-4F60-840B-897DDBC60258}" type="pres">
      <dgm:prSet presAssocID="{AA725254-6551-41B4-AB9B-1F620C849F8D}" presName="vert1" presStyleCnt="0"/>
      <dgm:spPr/>
    </dgm:pt>
    <dgm:pt modelId="{398AE89B-CCEB-4417-B9E5-F09C937B047C}" type="pres">
      <dgm:prSet presAssocID="{F0121AFC-D558-4D7C-A592-D014898352DD}" presName="thickLine" presStyleLbl="alignNode1" presStyleIdx="1" presStyleCnt="9"/>
      <dgm:spPr/>
    </dgm:pt>
    <dgm:pt modelId="{AE892600-EC6F-40A1-A9E6-D81B989526F9}" type="pres">
      <dgm:prSet presAssocID="{F0121AFC-D558-4D7C-A592-D014898352DD}" presName="horz1" presStyleCnt="0"/>
      <dgm:spPr/>
    </dgm:pt>
    <dgm:pt modelId="{3F8190AC-4627-4812-8A11-6B18EE07EC21}" type="pres">
      <dgm:prSet presAssocID="{F0121AFC-D558-4D7C-A592-D014898352DD}" presName="tx1" presStyleLbl="revTx" presStyleIdx="1" presStyleCnt="9"/>
      <dgm:spPr/>
    </dgm:pt>
    <dgm:pt modelId="{274DF647-0415-46EE-A95C-63F36A63F3A7}" type="pres">
      <dgm:prSet presAssocID="{F0121AFC-D558-4D7C-A592-D014898352DD}" presName="vert1" presStyleCnt="0"/>
      <dgm:spPr/>
    </dgm:pt>
    <dgm:pt modelId="{553B5331-1E34-4655-A284-DBBE01C02893}" type="pres">
      <dgm:prSet presAssocID="{CCEF1EC8-A26A-43AD-ADD5-D077ADF1475C}" presName="thickLine" presStyleLbl="alignNode1" presStyleIdx="2" presStyleCnt="9"/>
      <dgm:spPr/>
    </dgm:pt>
    <dgm:pt modelId="{DCB290E7-CD86-474B-99D2-0711B750CAB8}" type="pres">
      <dgm:prSet presAssocID="{CCEF1EC8-A26A-43AD-ADD5-D077ADF1475C}" presName="horz1" presStyleCnt="0"/>
      <dgm:spPr/>
    </dgm:pt>
    <dgm:pt modelId="{50E75C87-5EFB-4325-9738-E7CDD22647DA}" type="pres">
      <dgm:prSet presAssocID="{CCEF1EC8-A26A-43AD-ADD5-D077ADF1475C}" presName="tx1" presStyleLbl="revTx" presStyleIdx="2" presStyleCnt="9"/>
      <dgm:spPr/>
    </dgm:pt>
    <dgm:pt modelId="{228818BE-7492-46F1-817F-EC7C7C2D419F}" type="pres">
      <dgm:prSet presAssocID="{CCEF1EC8-A26A-43AD-ADD5-D077ADF1475C}" presName="vert1" presStyleCnt="0"/>
      <dgm:spPr/>
    </dgm:pt>
    <dgm:pt modelId="{486DA36B-E3FB-4A59-895B-CD33D4BB0810}" type="pres">
      <dgm:prSet presAssocID="{741CF39D-C65E-47C6-A5FF-17A653B668F7}" presName="thickLine" presStyleLbl="alignNode1" presStyleIdx="3" presStyleCnt="9"/>
      <dgm:spPr/>
    </dgm:pt>
    <dgm:pt modelId="{B37F7432-BD8E-4A4E-9DFB-03206D33A244}" type="pres">
      <dgm:prSet presAssocID="{741CF39D-C65E-47C6-A5FF-17A653B668F7}" presName="horz1" presStyleCnt="0"/>
      <dgm:spPr/>
    </dgm:pt>
    <dgm:pt modelId="{40AD98FB-69B6-49F3-BCEA-3C4FD465378E}" type="pres">
      <dgm:prSet presAssocID="{741CF39D-C65E-47C6-A5FF-17A653B668F7}" presName="tx1" presStyleLbl="revTx" presStyleIdx="3" presStyleCnt="9"/>
      <dgm:spPr/>
    </dgm:pt>
    <dgm:pt modelId="{B53EFBDA-390D-487C-97D9-BED2F22D7A7A}" type="pres">
      <dgm:prSet presAssocID="{741CF39D-C65E-47C6-A5FF-17A653B668F7}" presName="vert1" presStyleCnt="0"/>
      <dgm:spPr/>
    </dgm:pt>
    <dgm:pt modelId="{3F35EDA5-105D-440C-BC4B-DA37C476ED01}" type="pres">
      <dgm:prSet presAssocID="{FC6F09B4-9D3F-41C6-8DD5-9F2D8A32C0DD}" presName="thickLine" presStyleLbl="alignNode1" presStyleIdx="4" presStyleCnt="9"/>
      <dgm:spPr/>
    </dgm:pt>
    <dgm:pt modelId="{D8BB79E8-4CAA-4456-9874-8B37F98901A2}" type="pres">
      <dgm:prSet presAssocID="{FC6F09B4-9D3F-41C6-8DD5-9F2D8A32C0DD}" presName="horz1" presStyleCnt="0"/>
      <dgm:spPr/>
    </dgm:pt>
    <dgm:pt modelId="{35206301-73AD-4A5E-A5B1-846291AF5420}" type="pres">
      <dgm:prSet presAssocID="{FC6F09B4-9D3F-41C6-8DD5-9F2D8A32C0DD}" presName="tx1" presStyleLbl="revTx" presStyleIdx="4" presStyleCnt="9"/>
      <dgm:spPr/>
    </dgm:pt>
    <dgm:pt modelId="{7DBC1F8A-4421-40C9-8830-519FE5519317}" type="pres">
      <dgm:prSet presAssocID="{FC6F09B4-9D3F-41C6-8DD5-9F2D8A32C0DD}" presName="vert1" presStyleCnt="0"/>
      <dgm:spPr/>
    </dgm:pt>
    <dgm:pt modelId="{2CA106B6-B4EC-48E5-B3AA-709D45E0CEA0}" type="pres">
      <dgm:prSet presAssocID="{F4684B69-BDFC-487B-BA22-0D60B0BBE499}" presName="thickLine" presStyleLbl="alignNode1" presStyleIdx="5" presStyleCnt="9"/>
      <dgm:spPr/>
    </dgm:pt>
    <dgm:pt modelId="{ED6AA1A7-E449-42D6-9205-666E860261CF}" type="pres">
      <dgm:prSet presAssocID="{F4684B69-BDFC-487B-BA22-0D60B0BBE499}" presName="horz1" presStyleCnt="0"/>
      <dgm:spPr/>
    </dgm:pt>
    <dgm:pt modelId="{936B17EF-44F6-45C6-8AFD-541DEA3290B8}" type="pres">
      <dgm:prSet presAssocID="{F4684B69-BDFC-487B-BA22-0D60B0BBE499}" presName="tx1" presStyleLbl="revTx" presStyleIdx="5" presStyleCnt="9"/>
      <dgm:spPr/>
    </dgm:pt>
    <dgm:pt modelId="{F12547E1-455C-462F-91AB-D9B56E0B9873}" type="pres">
      <dgm:prSet presAssocID="{F4684B69-BDFC-487B-BA22-0D60B0BBE499}" presName="vert1" presStyleCnt="0"/>
      <dgm:spPr/>
    </dgm:pt>
    <dgm:pt modelId="{1A885CDF-A5D2-45CE-B2EE-48721B5DBB61}" type="pres">
      <dgm:prSet presAssocID="{84FA0E1E-40DE-4A43-B8DB-7CF56E643C68}" presName="thickLine" presStyleLbl="alignNode1" presStyleIdx="6" presStyleCnt="9"/>
      <dgm:spPr/>
    </dgm:pt>
    <dgm:pt modelId="{BEB39A8C-EC53-4DFD-88F2-891AD09B6970}" type="pres">
      <dgm:prSet presAssocID="{84FA0E1E-40DE-4A43-B8DB-7CF56E643C68}" presName="horz1" presStyleCnt="0"/>
      <dgm:spPr/>
    </dgm:pt>
    <dgm:pt modelId="{AB52D81C-9E59-4466-831C-73C0BA708EA7}" type="pres">
      <dgm:prSet presAssocID="{84FA0E1E-40DE-4A43-B8DB-7CF56E643C68}" presName="tx1" presStyleLbl="revTx" presStyleIdx="6" presStyleCnt="9"/>
      <dgm:spPr/>
    </dgm:pt>
    <dgm:pt modelId="{EB0C1D1E-18F0-40C0-A9D8-5ADF0E130E78}" type="pres">
      <dgm:prSet presAssocID="{84FA0E1E-40DE-4A43-B8DB-7CF56E643C68}" presName="vert1" presStyleCnt="0"/>
      <dgm:spPr/>
    </dgm:pt>
    <dgm:pt modelId="{0FF78514-EB15-422F-AE96-69934726F212}" type="pres">
      <dgm:prSet presAssocID="{B44C7403-1668-4A32-99F4-DC5EC2EA6FDC}" presName="thickLine" presStyleLbl="alignNode1" presStyleIdx="7" presStyleCnt="9"/>
      <dgm:spPr/>
    </dgm:pt>
    <dgm:pt modelId="{584ADF97-F142-4FB8-996F-89A6B4C71590}" type="pres">
      <dgm:prSet presAssocID="{B44C7403-1668-4A32-99F4-DC5EC2EA6FDC}" presName="horz1" presStyleCnt="0"/>
      <dgm:spPr/>
    </dgm:pt>
    <dgm:pt modelId="{4DCA016A-F296-4145-A97F-980C4C46837B}" type="pres">
      <dgm:prSet presAssocID="{B44C7403-1668-4A32-99F4-DC5EC2EA6FDC}" presName="tx1" presStyleLbl="revTx" presStyleIdx="7" presStyleCnt="9"/>
      <dgm:spPr/>
    </dgm:pt>
    <dgm:pt modelId="{EB411A98-3EF5-4D66-930C-77108625BD5E}" type="pres">
      <dgm:prSet presAssocID="{B44C7403-1668-4A32-99F4-DC5EC2EA6FDC}" presName="vert1" presStyleCnt="0"/>
      <dgm:spPr/>
    </dgm:pt>
    <dgm:pt modelId="{50A4A946-2B6A-4876-A297-79D91DB4D4A8}" type="pres">
      <dgm:prSet presAssocID="{5A6C2F57-AAA6-42B7-A39B-2B2EE7BB2DB3}" presName="thickLine" presStyleLbl="alignNode1" presStyleIdx="8" presStyleCnt="9"/>
      <dgm:spPr/>
    </dgm:pt>
    <dgm:pt modelId="{A21F854A-2B20-4B6C-9AB9-6BC68668F23A}" type="pres">
      <dgm:prSet presAssocID="{5A6C2F57-AAA6-42B7-A39B-2B2EE7BB2DB3}" presName="horz1" presStyleCnt="0"/>
      <dgm:spPr/>
    </dgm:pt>
    <dgm:pt modelId="{B4C6E246-56D9-4432-A766-D49546A39696}" type="pres">
      <dgm:prSet presAssocID="{5A6C2F57-AAA6-42B7-A39B-2B2EE7BB2DB3}" presName="tx1" presStyleLbl="revTx" presStyleIdx="8" presStyleCnt="9"/>
      <dgm:spPr/>
    </dgm:pt>
    <dgm:pt modelId="{620CB321-512D-430D-B049-A3649C19D7CF}" type="pres">
      <dgm:prSet presAssocID="{5A6C2F57-AAA6-42B7-A39B-2B2EE7BB2DB3}" presName="vert1" presStyleCnt="0"/>
      <dgm:spPr/>
    </dgm:pt>
  </dgm:ptLst>
  <dgm:cxnLst>
    <dgm:cxn modelId="{C87B4F00-30CB-4B13-A5E4-3AC011576C7B}" type="presOf" srcId="{CCEF1EC8-A26A-43AD-ADD5-D077ADF1475C}" destId="{50E75C87-5EFB-4325-9738-E7CDD22647DA}" srcOrd="0" destOrd="0" presId="urn:microsoft.com/office/officeart/2008/layout/LinedList"/>
    <dgm:cxn modelId="{85721A0B-37A8-483B-8D79-C07386F3472B}" srcId="{3AE265F5-A963-4CF5-9A6B-59A13BF741B9}" destId="{F4684B69-BDFC-487B-BA22-0D60B0BBE499}" srcOrd="5" destOrd="0" parTransId="{666BAA72-94E6-4282-9308-25CF5EA0234D}" sibTransId="{9BB08086-A548-4902-991D-9E9407CBC7FB}"/>
    <dgm:cxn modelId="{BEA25117-9E93-423D-A089-59CFF3E2196D}" type="presOf" srcId="{FC6F09B4-9D3F-41C6-8DD5-9F2D8A32C0DD}" destId="{35206301-73AD-4A5E-A5B1-846291AF5420}" srcOrd="0" destOrd="0" presId="urn:microsoft.com/office/officeart/2008/layout/LinedList"/>
    <dgm:cxn modelId="{FAB0C938-1D4D-42D7-83DB-3660447BE248}" srcId="{3AE265F5-A963-4CF5-9A6B-59A13BF741B9}" destId="{CCEF1EC8-A26A-43AD-ADD5-D077ADF1475C}" srcOrd="2" destOrd="0" parTransId="{E77630E0-969B-4443-B429-5D74C1AD1211}" sibTransId="{B0250839-0321-43BD-8D26-40790D4BB357}"/>
    <dgm:cxn modelId="{31B74F39-4D7F-48B7-8394-7C9D4F7E7B87}" srcId="{3AE265F5-A963-4CF5-9A6B-59A13BF741B9}" destId="{FC6F09B4-9D3F-41C6-8DD5-9F2D8A32C0DD}" srcOrd="4" destOrd="0" parTransId="{81117144-C62D-48B7-A8F3-6E8A17ACF533}" sibTransId="{5EC2DBC5-16B1-456C-9543-6D8E98C27119}"/>
    <dgm:cxn modelId="{BCD19B40-AB2C-43E7-8EC0-7D868F4EE747}" type="presOf" srcId="{F4684B69-BDFC-487B-BA22-0D60B0BBE499}" destId="{936B17EF-44F6-45C6-8AFD-541DEA3290B8}" srcOrd="0" destOrd="0" presId="urn:microsoft.com/office/officeart/2008/layout/LinedList"/>
    <dgm:cxn modelId="{B9DB815F-8D46-497F-88F2-EBF5B1B97672}" type="presOf" srcId="{741CF39D-C65E-47C6-A5FF-17A653B668F7}" destId="{40AD98FB-69B6-49F3-BCEA-3C4FD465378E}" srcOrd="0" destOrd="0" presId="urn:microsoft.com/office/officeart/2008/layout/LinedList"/>
    <dgm:cxn modelId="{F279CC44-E3F6-47C6-9A1E-1F13E8CCDFE0}" type="presOf" srcId="{F0121AFC-D558-4D7C-A592-D014898352DD}" destId="{3F8190AC-4627-4812-8A11-6B18EE07EC21}" srcOrd="0" destOrd="0" presId="urn:microsoft.com/office/officeart/2008/layout/LinedList"/>
    <dgm:cxn modelId="{DC271876-5D6C-4166-843A-AC1EC39D3CCF}" srcId="{3AE265F5-A963-4CF5-9A6B-59A13BF741B9}" destId="{741CF39D-C65E-47C6-A5FF-17A653B668F7}" srcOrd="3" destOrd="0" parTransId="{393C9E5C-285B-4B16-9F5F-F820946C8E19}" sibTransId="{365B2586-D87D-417A-85E8-ACDE40B7BD66}"/>
    <dgm:cxn modelId="{78219A5A-D740-41D3-9834-22A5094BF735}" srcId="{3AE265F5-A963-4CF5-9A6B-59A13BF741B9}" destId="{F0121AFC-D558-4D7C-A592-D014898352DD}" srcOrd="1" destOrd="0" parTransId="{B76478CE-920D-4B8C-A3FA-6A95A6B908C9}" sibTransId="{C87E47E1-C90D-4A39-ABE0-2FEC46B0699F}"/>
    <dgm:cxn modelId="{B41CE47F-520E-4D6E-9194-C2DF3A713CD2}" type="presOf" srcId="{AA725254-6551-41B4-AB9B-1F620C849F8D}" destId="{3DCBCAA6-5FB6-434D-AB31-40DD7867DFE4}" srcOrd="0" destOrd="0" presId="urn:microsoft.com/office/officeart/2008/layout/LinedList"/>
    <dgm:cxn modelId="{EBA23788-D4DF-4589-AFA4-3CDA992E0FE3}" type="presOf" srcId="{B44C7403-1668-4A32-99F4-DC5EC2EA6FDC}" destId="{4DCA016A-F296-4145-A97F-980C4C46837B}" srcOrd="0" destOrd="0" presId="urn:microsoft.com/office/officeart/2008/layout/LinedList"/>
    <dgm:cxn modelId="{B32B5297-09E6-42B1-8B26-48479D5E3987}" type="presOf" srcId="{84FA0E1E-40DE-4A43-B8DB-7CF56E643C68}" destId="{AB52D81C-9E59-4466-831C-73C0BA708EA7}" srcOrd="0" destOrd="0" presId="urn:microsoft.com/office/officeart/2008/layout/LinedList"/>
    <dgm:cxn modelId="{28D8B899-55FF-4106-A51D-C15F0C113AD9}" srcId="{3AE265F5-A963-4CF5-9A6B-59A13BF741B9}" destId="{84FA0E1E-40DE-4A43-B8DB-7CF56E643C68}" srcOrd="6" destOrd="0" parTransId="{EF432DD2-6C41-4E56-9D36-7F5EF07E1417}" sibTransId="{D4390BF6-9A7D-4C66-9FCC-2B790626D32F}"/>
    <dgm:cxn modelId="{CE88B5A4-C5B0-472F-A2B1-8CBD7D484749}" srcId="{3AE265F5-A963-4CF5-9A6B-59A13BF741B9}" destId="{AA725254-6551-41B4-AB9B-1F620C849F8D}" srcOrd="0" destOrd="0" parTransId="{448A3E14-D988-42D1-84E6-73FB413DF013}" sibTransId="{05B9F94F-C85F-4FD8-AF1E-8BD514144509}"/>
    <dgm:cxn modelId="{D522CDAB-F4A3-42C1-ADDE-AB6C9038C67A}" type="presOf" srcId="{3AE265F5-A963-4CF5-9A6B-59A13BF741B9}" destId="{E56E36E4-7FD2-4F50-962D-0CFF314FBC11}" srcOrd="0" destOrd="0" presId="urn:microsoft.com/office/officeart/2008/layout/LinedList"/>
    <dgm:cxn modelId="{1DCE32D2-A5FC-437B-B55D-2084D6345CB4}" srcId="{3AE265F5-A963-4CF5-9A6B-59A13BF741B9}" destId="{5A6C2F57-AAA6-42B7-A39B-2B2EE7BB2DB3}" srcOrd="8" destOrd="0" parTransId="{F15BF45E-9232-4A45-AA23-9BFF4465A7F7}" sibTransId="{0CF3ABE7-5A7E-4D4B-9CA8-CE47DB9BC2FE}"/>
    <dgm:cxn modelId="{04045EF3-E709-45DD-9C31-6C4161D52282}" srcId="{3AE265F5-A963-4CF5-9A6B-59A13BF741B9}" destId="{B44C7403-1668-4A32-99F4-DC5EC2EA6FDC}" srcOrd="7" destOrd="0" parTransId="{B73B0948-1EA4-4614-AE7D-073271BC208C}" sibTransId="{EDEBC0DD-E0A1-4EBE-BAE9-59DBE26E3911}"/>
    <dgm:cxn modelId="{A36783F7-CC98-499F-8BCE-F871CB5271AA}" type="presOf" srcId="{5A6C2F57-AAA6-42B7-A39B-2B2EE7BB2DB3}" destId="{B4C6E246-56D9-4432-A766-D49546A39696}" srcOrd="0" destOrd="0" presId="urn:microsoft.com/office/officeart/2008/layout/LinedList"/>
    <dgm:cxn modelId="{63807B92-A78B-4E01-9A48-C13A5E29A504}" type="presParOf" srcId="{E56E36E4-7FD2-4F50-962D-0CFF314FBC11}" destId="{0B5C5F4F-6BDB-409F-9463-95DFE70002F3}" srcOrd="0" destOrd="0" presId="urn:microsoft.com/office/officeart/2008/layout/LinedList"/>
    <dgm:cxn modelId="{FCF70306-B3BE-48F2-BC93-307C45CA695C}" type="presParOf" srcId="{E56E36E4-7FD2-4F50-962D-0CFF314FBC11}" destId="{28EA1266-6F91-4DDE-9FC7-C3F1F3DDF7E6}" srcOrd="1" destOrd="0" presId="urn:microsoft.com/office/officeart/2008/layout/LinedList"/>
    <dgm:cxn modelId="{70632CCE-CB11-40F4-90CA-9AA56905D32D}" type="presParOf" srcId="{28EA1266-6F91-4DDE-9FC7-C3F1F3DDF7E6}" destId="{3DCBCAA6-5FB6-434D-AB31-40DD7867DFE4}" srcOrd="0" destOrd="0" presId="urn:microsoft.com/office/officeart/2008/layout/LinedList"/>
    <dgm:cxn modelId="{5E408B6F-300C-4086-9E51-4A0FDC77F5CB}" type="presParOf" srcId="{28EA1266-6F91-4DDE-9FC7-C3F1F3DDF7E6}" destId="{D086AD96-4383-4F60-840B-897DDBC60258}" srcOrd="1" destOrd="0" presId="urn:microsoft.com/office/officeart/2008/layout/LinedList"/>
    <dgm:cxn modelId="{F3C4C6C2-6AEE-4B85-9BCF-B011C69A3BBC}" type="presParOf" srcId="{E56E36E4-7FD2-4F50-962D-0CFF314FBC11}" destId="{398AE89B-CCEB-4417-B9E5-F09C937B047C}" srcOrd="2" destOrd="0" presId="urn:microsoft.com/office/officeart/2008/layout/LinedList"/>
    <dgm:cxn modelId="{2A324881-3DFF-4AFC-89F2-414DF4435BEE}" type="presParOf" srcId="{E56E36E4-7FD2-4F50-962D-0CFF314FBC11}" destId="{AE892600-EC6F-40A1-A9E6-D81B989526F9}" srcOrd="3" destOrd="0" presId="urn:microsoft.com/office/officeart/2008/layout/LinedList"/>
    <dgm:cxn modelId="{D3B6616A-BBDE-47D4-9288-E091492E2C33}" type="presParOf" srcId="{AE892600-EC6F-40A1-A9E6-D81B989526F9}" destId="{3F8190AC-4627-4812-8A11-6B18EE07EC21}" srcOrd="0" destOrd="0" presId="urn:microsoft.com/office/officeart/2008/layout/LinedList"/>
    <dgm:cxn modelId="{385DEE28-D1C4-4F95-8CB7-63ACFDFF8EB7}" type="presParOf" srcId="{AE892600-EC6F-40A1-A9E6-D81B989526F9}" destId="{274DF647-0415-46EE-A95C-63F36A63F3A7}" srcOrd="1" destOrd="0" presId="urn:microsoft.com/office/officeart/2008/layout/LinedList"/>
    <dgm:cxn modelId="{55C6A5A5-DB82-46E4-8F27-2B738BFE73BE}" type="presParOf" srcId="{E56E36E4-7FD2-4F50-962D-0CFF314FBC11}" destId="{553B5331-1E34-4655-A284-DBBE01C02893}" srcOrd="4" destOrd="0" presId="urn:microsoft.com/office/officeart/2008/layout/LinedList"/>
    <dgm:cxn modelId="{56D30BAA-B451-4B61-BD3E-3FE9ABA9E961}" type="presParOf" srcId="{E56E36E4-7FD2-4F50-962D-0CFF314FBC11}" destId="{DCB290E7-CD86-474B-99D2-0711B750CAB8}" srcOrd="5" destOrd="0" presId="urn:microsoft.com/office/officeart/2008/layout/LinedList"/>
    <dgm:cxn modelId="{FB4084AD-A1CF-4BAC-A14E-37831A501B68}" type="presParOf" srcId="{DCB290E7-CD86-474B-99D2-0711B750CAB8}" destId="{50E75C87-5EFB-4325-9738-E7CDD22647DA}" srcOrd="0" destOrd="0" presId="urn:microsoft.com/office/officeart/2008/layout/LinedList"/>
    <dgm:cxn modelId="{39BAC19A-5E86-4431-8809-B3189215AC2C}" type="presParOf" srcId="{DCB290E7-CD86-474B-99D2-0711B750CAB8}" destId="{228818BE-7492-46F1-817F-EC7C7C2D419F}" srcOrd="1" destOrd="0" presId="urn:microsoft.com/office/officeart/2008/layout/LinedList"/>
    <dgm:cxn modelId="{2E16823D-44D3-460F-A387-FF28537FC46C}" type="presParOf" srcId="{E56E36E4-7FD2-4F50-962D-0CFF314FBC11}" destId="{486DA36B-E3FB-4A59-895B-CD33D4BB0810}" srcOrd="6" destOrd="0" presId="urn:microsoft.com/office/officeart/2008/layout/LinedList"/>
    <dgm:cxn modelId="{E8202C0E-D1E3-43E9-B0A3-FAFE538DDAEE}" type="presParOf" srcId="{E56E36E4-7FD2-4F50-962D-0CFF314FBC11}" destId="{B37F7432-BD8E-4A4E-9DFB-03206D33A244}" srcOrd="7" destOrd="0" presId="urn:microsoft.com/office/officeart/2008/layout/LinedList"/>
    <dgm:cxn modelId="{DD90521C-D78C-4C83-9D64-1432DC06974A}" type="presParOf" srcId="{B37F7432-BD8E-4A4E-9DFB-03206D33A244}" destId="{40AD98FB-69B6-49F3-BCEA-3C4FD465378E}" srcOrd="0" destOrd="0" presId="urn:microsoft.com/office/officeart/2008/layout/LinedList"/>
    <dgm:cxn modelId="{FFC0D0A3-0056-4386-ADF7-DD3349ABF53D}" type="presParOf" srcId="{B37F7432-BD8E-4A4E-9DFB-03206D33A244}" destId="{B53EFBDA-390D-487C-97D9-BED2F22D7A7A}" srcOrd="1" destOrd="0" presId="urn:microsoft.com/office/officeart/2008/layout/LinedList"/>
    <dgm:cxn modelId="{9A17EE4D-6EFA-472F-B5E2-1B0EE2DDF05F}" type="presParOf" srcId="{E56E36E4-7FD2-4F50-962D-0CFF314FBC11}" destId="{3F35EDA5-105D-440C-BC4B-DA37C476ED01}" srcOrd="8" destOrd="0" presId="urn:microsoft.com/office/officeart/2008/layout/LinedList"/>
    <dgm:cxn modelId="{5BA9AF77-C9DB-4A55-88E8-DA432A820BDD}" type="presParOf" srcId="{E56E36E4-7FD2-4F50-962D-0CFF314FBC11}" destId="{D8BB79E8-4CAA-4456-9874-8B37F98901A2}" srcOrd="9" destOrd="0" presId="urn:microsoft.com/office/officeart/2008/layout/LinedList"/>
    <dgm:cxn modelId="{25936EFF-A2A4-49E9-8318-9E47A6651B83}" type="presParOf" srcId="{D8BB79E8-4CAA-4456-9874-8B37F98901A2}" destId="{35206301-73AD-4A5E-A5B1-846291AF5420}" srcOrd="0" destOrd="0" presId="urn:microsoft.com/office/officeart/2008/layout/LinedList"/>
    <dgm:cxn modelId="{39DD609B-1819-454B-800B-FB31F58FAD43}" type="presParOf" srcId="{D8BB79E8-4CAA-4456-9874-8B37F98901A2}" destId="{7DBC1F8A-4421-40C9-8830-519FE5519317}" srcOrd="1" destOrd="0" presId="urn:microsoft.com/office/officeart/2008/layout/LinedList"/>
    <dgm:cxn modelId="{FAA573C6-EC16-4557-9201-68142E9CC7FB}" type="presParOf" srcId="{E56E36E4-7FD2-4F50-962D-0CFF314FBC11}" destId="{2CA106B6-B4EC-48E5-B3AA-709D45E0CEA0}" srcOrd="10" destOrd="0" presId="urn:microsoft.com/office/officeart/2008/layout/LinedList"/>
    <dgm:cxn modelId="{BD02D137-075A-42CC-95FD-85AD00919D0B}" type="presParOf" srcId="{E56E36E4-7FD2-4F50-962D-0CFF314FBC11}" destId="{ED6AA1A7-E449-42D6-9205-666E860261CF}" srcOrd="11" destOrd="0" presId="urn:microsoft.com/office/officeart/2008/layout/LinedList"/>
    <dgm:cxn modelId="{93A13C7F-F370-4B1A-B93B-70B33D4B4816}" type="presParOf" srcId="{ED6AA1A7-E449-42D6-9205-666E860261CF}" destId="{936B17EF-44F6-45C6-8AFD-541DEA3290B8}" srcOrd="0" destOrd="0" presId="urn:microsoft.com/office/officeart/2008/layout/LinedList"/>
    <dgm:cxn modelId="{FC3C29D2-F5F8-411F-8BC6-0F16FE955587}" type="presParOf" srcId="{ED6AA1A7-E449-42D6-9205-666E860261CF}" destId="{F12547E1-455C-462F-91AB-D9B56E0B9873}" srcOrd="1" destOrd="0" presId="urn:microsoft.com/office/officeart/2008/layout/LinedList"/>
    <dgm:cxn modelId="{BF599FE9-2420-43E8-9368-2F8AF2A8CAC0}" type="presParOf" srcId="{E56E36E4-7FD2-4F50-962D-0CFF314FBC11}" destId="{1A885CDF-A5D2-45CE-B2EE-48721B5DBB61}" srcOrd="12" destOrd="0" presId="urn:microsoft.com/office/officeart/2008/layout/LinedList"/>
    <dgm:cxn modelId="{3D36B9EF-8DCF-4055-88DD-0E79ED5565AD}" type="presParOf" srcId="{E56E36E4-7FD2-4F50-962D-0CFF314FBC11}" destId="{BEB39A8C-EC53-4DFD-88F2-891AD09B6970}" srcOrd="13" destOrd="0" presId="urn:microsoft.com/office/officeart/2008/layout/LinedList"/>
    <dgm:cxn modelId="{05FBAA6D-3C40-4F2E-A362-78F359C1FC29}" type="presParOf" srcId="{BEB39A8C-EC53-4DFD-88F2-891AD09B6970}" destId="{AB52D81C-9E59-4466-831C-73C0BA708EA7}" srcOrd="0" destOrd="0" presId="urn:microsoft.com/office/officeart/2008/layout/LinedList"/>
    <dgm:cxn modelId="{D00673D8-D3B9-4597-936E-41803A712526}" type="presParOf" srcId="{BEB39A8C-EC53-4DFD-88F2-891AD09B6970}" destId="{EB0C1D1E-18F0-40C0-A9D8-5ADF0E130E78}" srcOrd="1" destOrd="0" presId="urn:microsoft.com/office/officeart/2008/layout/LinedList"/>
    <dgm:cxn modelId="{FDA601CF-9BB7-4B7A-807C-C0CBC1617DDB}" type="presParOf" srcId="{E56E36E4-7FD2-4F50-962D-0CFF314FBC11}" destId="{0FF78514-EB15-422F-AE96-69934726F212}" srcOrd="14" destOrd="0" presId="urn:microsoft.com/office/officeart/2008/layout/LinedList"/>
    <dgm:cxn modelId="{7D9DA5FB-0917-4D15-B7AB-8A3C887730EE}" type="presParOf" srcId="{E56E36E4-7FD2-4F50-962D-0CFF314FBC11}" destId="{584ADF97-F142-4FB8-996F-89A6B4C71590}" srcOrd="15" destOrd="0" presId="urn:microsoft.com/office/officeart/2008/layout/LinedList"/>
    <dgm:cxn modelId="{59E33E85-21B0-4431-A637-727DD8F01400}" type="presParOf" srcId="{584ADF97-F142-4FB8-996F-89A6B4C71590}" destId="{4DCA016A-F296-4145-A97F-980C4C46837B}" srcOrd="0" destOrd="0" presId="urn:microsoft.com/office/officeart/2008/layout/LinedList"/>
    <dgm:cxn modelId="{FC1DE8D3-A49D-481C-A3F0-CCDFD36FEEE3}" type="presParOf" srcId="{584ADF97-F142-4FB8-996F-89A6B4C71590}" destId="{EB411A98-3EF5-4D66-930C-77108625BD5E}" srcOrd="1" destOrd="0" presId="urn:microsoft.com/office/officeart/2008/layout/LinedList"/>
    <dgm:cxn modelId="{8F64158F-7D56-4C39-9FC1-548A47142693}" type="presParOf" srcId="{E56E36E4-7FD2-4F50-962D-0CFF314FBC11}" destId="{50A4A946-2B6A-4876-A297-79D91DB4D4A8}" srcOrd="16" destOrd="0" presId="urn:microsoft.com/office/officeart/2008/layout/LinedList"/>
    <dgm:cxn modelId="{08BD59A0-9A93-4BB1-84DE-F800CBD8A0BE}" type="presParOf" srcId="{E56E36E4-7FD2-4F50-962D-0CFF314FBC11}" destId="{A21F854A-2B20-4B6C-9AB9-6BC68668F23A}" srcOrd="17" destOrd="0" presId="urn:microsoft.com/office/officeart/2008/layout/LinedList"/>
    <dgm:cxn modelId="{6BACC12F-185F-4716-8E56-EC3AAB34FCC7}" type="presParOf" srcId="{A21F854A-2B20-4B6C-9AB9-6BC68668F23A}" destId="{B4C6E246-56D9-4432-A766-D49546A39696}" srcOrd="0" destOrd="0" presId="urn:microsoft.com/office/officeart/2008/layout/LinedList"/>
    <dgm:cxn modelId="{40E01B10-2D21-4936-A9B4-DA159E48B4FD}" type="presParOf" srcId="{A21F854A-2B20-4B6C-9AB9-6BC68668F23A}" destId="{620CB321-512D-430D-B049-A3649C19D7CF}"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5C5F4F-6BDB-409F-9463-95DFE70002F3}">
      <dsp:nvSpPr>
        <dsp:cNvPr id="0" name=""/>
        <dsp:cNvSpPr/>
      </dsp:nvSpPr>
      <dsp:spPr>
        <a:xfrm>
          <a:off x="0" y="569"/>
          <a:ext cx="6461313"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DCBCAA6-5FB6-434D-AB31-40DD7867DFE4}">
      <dsp:nvSpPr>
        <dsp:cNvPr id="0" name=""/>
        <dsp:cNvSpPr/>
      </dsp:nvSpPr>
      <dsp:spPr>
        <a:xfrm>
          <a:off x="0" y="569"/>
          <a:ext cx="6461313" cy="5182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Grow With Me – Creciendo Juntos</a:t>
          </a:r>
          <a:endParaRPr lang="en-US" sz="1400" kern="1200"/>
        </a:p>
      </dsp:txBody>
      <dsp:txXfrm>
        <a:off x="0" y="569"/>
        <a:ext cx="6461313" cy="518213"/>
      </dsp:txXfrm>
    </dsp:sp>
    <dsp:sp modelId="{398AE89B-CCEB-4417-B9E5-F09C937B047C}">
      <dsp:nvSpPr>
        <dsp:cNvPr id="0" name=""/>
        <dsp:cNvSpPr/>
      </dsp:nvSpPr>
      <dsp:spPr>
        <a:xfrm>
          <a:off x="0" y="518782"/>
          <a:ext cx="6461313"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F8190AC-4627-4812-8A11-6B18EE07EC21}">
      <dsp:nvSpPr>
        <dsp:cNvPr id="0" name=""/>
        <dsp:cNvSpPr/>
      </dsp:nvSpPr>
      <dsp:spPr>
        <a:xfrm>
          <a:off x="0" y="518782"/>
          <a:ext cx="6461313" cy="5182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a:t>Helping children grow to their best potential</a:t>
          </a:r>
          <a:endParaRPr lang="en-US" sz="1400" kern="1200" dirty="0"/>
        </a:p>
      </dsp:txBody>
      <dsp:txXfrm>
        <a:off x="0" y="518782"/>
        <a:ext cx="6461313" cy="518213"/>
      </dsp:txXfrm>
    </dsp:sp>
    <dsp:sp modelId="{553B5331-1E34-4655-A284-DBBE01C02893}">
      <dsp:nvSpPr>
        <dsp:cNvPr id="0" name=""/>
        <dsp:cNvSpPr/>
      </dsp:nvSpPr>
      <dsp:spPr>
        <a:xfrm>
          <a:off x="0" y="1036996"/>
          <a:ext cx="6461313" cy="0"/>
        </a:xfrm>
        <a:prstGeom prst="lin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50E75C87-5EFB-4325-9738-E7CDD22647DA}">
      <dsp:nvSpPr>
        <dsp:cNvPr id="0" name=""/>
        <dsp:cNvSpPr/>
      </dsp:nvSpPr>
      <dsp:spPr>
        <a:xfrm>
          <a:off x="0" y="1036996"/>
          <a:ext cx="6461313" cy="5182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By providing:</a:t>
          </a:r>
          <a:endParaRPr lang="en-US" sz="1400" kern="1200"/>
        </a:p>
      </dsp:txBody>
      <dsp:txXfrm>
        <a:off x="0" y="1036996"/>
        <a:ext cx="6461313" cy="518213"/>
      </dsp:txXfrm>
    </dsp:sp>
    <dsp:sp modelId="{486DA36B-E3FB-4A59-895B-CD33D4BB0810}">
      <dsp:nvSpPr>
        <dsp:cNvPr id="0" name=""/>
        <dsp:cNvSpPr/>
      </dsp:nvSpPr>
      <dsp:spPr>
        <a:xfrm>
          <a:off x="0" y="1555209"/>
          <a:ext cx="6461313"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40AD98FB-69B6-49F3-BCEA-3C4FD465378E}">
      <dsp:nvSpPr>
        <dsp:cNvPr id="0" name=""/>
        <dsp:cNvSpPr/>
      </dsp:nvSpPr>
      <dsp:spPr>
        <a:xfrm>
          <a:off x="0" y="1555209"/>
          <a:ext cx="6461313" cy="5182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a:t>Developmental screenings</a:t>
          </a:r>
          <a:endParaRPr lang="en-US" sz="1400" kern="1200" dirty="0"/>
        </a:p>
      </dsp:txBody>
      <dsp:txXfrm>
        <a:off x="0" y="1555209"/>
        <a:ext cx="6461313" cy="518213"/>
      </dsp:txXfrm>
    </dsp:sp>
    <dsp:sp modelId="{3F35EDA5-105D-440C-BC4B-DA37C476ED01}">
      <dsp:nvSpPr>
        <dsp:cNvPr id="0" name=""/>
        <dsp:cNvSpPr/>
      </dsp:nvSpPr>
      <dsp:spPr>
        <a:xfrm>
          <a:off x="0" y="2073422"/>
          <a:ext cx="6461313" cy="0"/>
        </a:xfrm>
        <a:prstGeom prst="lin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6350" cap="flat" cmpd="sng" algn="ctr">
          <a:solidFill>
            <a:schemeClr val="accent6">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35206301-73AD-4A5E-A5B1-846291AF5420}">
      <dsp:nvSpPr>
        <dsp:cNvPr id="0" name=""/>
        <dsp:cNvSpPr/>
      </dsp:nvSpPr>
      <dsp:spPr>
        <a:xfrm>
          <a:off x="0" y="2073422"/>
          <a:ext cx="6461313" cy="5182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Early Intervention Services 0-3</a:t>
          </a:r>
          <a:endParaRPr lang="en-US" sz="1400" kern="1200"/>
        </a:p>
      </dsp:txBody>
      <dsp:txXfrm>
        <a:off x="0" y="2073422"/>
        <a:ext cx="6461313" cy="518213"/>
      </dsp:txXfrm>
    </dsp:sp>
    <dsp:sp modelId="{2CA106B6-B4EC-48E5-B3AA-709D45E0CEA0}">
      <dsp:nvSpPr>
        <dsp:cNvPr id="0" name=""/>
        <dsp:cNvSpPr/>
      </dsp:nvSpPr>
      <dsp:spPr>
        <a:xfrm>
          <a:off x="0" y="2591636"/>
          <a:ext cx="6461313"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635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36B17EF-44F6-45C6-8AFD-541DEA3290B8}">
      <dsp:nvSpPr>
        <dsp:cNvPr id="0" name=""/>
        <dsp:cNvSpPr/>
      </dsp:nvSpPr>
      <dsp:spPr>
        <a:xfrm>
          <a:off x="0" y="2591636"/>
          <a:ext cx="6461313" cy="5182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ABA Services 0-5</a:t>
          </a:r>
          <a:endParaRPr lang="en-US" sz="1400" kern="1200"/>
        </a:p>
      </dsp:txBody>
      <dsp:txXfrm>
        <a:off x="0" y="2591636"/>
        <a:ext cx="6461313" cy="518213"/>
      </dsp:txXfrm>
    </dsp:sp>
    <dsp:sp modelId="{1A885CDF-A5D2-45CE-B2EE-48721B5DBB61}">
      <dsp:nvSpPr>
        <dsp:cNvPr id="0" name=""/>
        <dsp:cNvSpPr/>
      </dsp:nvSpPr>
      <dsp:spPr>
        <a:xfrm>
          <a:off x="0" y="3109849"/>
          <a:ext cx="6461313"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635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AB52D81C-9E59-4466-831C-73C0BA708EA7}">
      <dsp:nvSpPr>
        <dsp:cNvPr id="0" name=""/>
        <dsp:cNvSpPr/>
      </dsp:nvSpPr>
      <dsp:spPr>
        <a:xfrm>
          <a:off x="0" y="3109849"/>
          <a:ext cx="6461313" cy="5182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Speech Therapy </a:t>
          </a:r>
          <a:endParaRPr lang="en-US" sz="1400" kern="1200"/>
        </a:p>
      </dsp:txBody>
      <dsp:txXfrm>
        <a:off x="0" y="3109849"/>
        <a:ext cx="6461313" cy="518213"/>
      </dsp:txXfrm>
    </dsp:sp>
    <dsp:sp modelId="{0FF78514-EB15-422F-AE96-69934726F212}">
      <dsp:nvSpPr>
        <dsp:cNvPr id="0" name=""/>
        <dsp:cNvSpPr/>
      </dsp:nvSpPr>
      <dsp:spPr>
        <a:xfrm>
          <a:off x="0" y="3628062"/>
          <a:ext cx="6461313" cy="0"/>
        </a:xfrm>
        <a:prstGeom prst="lin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6350" cap="flat" cmpd="sng" algn="ctr">
          <a:solidFill>
            <a:schemeClr val="accent4">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4DCA016A-F296-4145-A97F-980C4C46837B}">
      <dsp:nvSpPr>
        <dsp:cNvPr id="0" name=""/>
        <dsp:cNvSpPr/>
      </dsp:nvSpPr>
      <dsp:spPr>
        <a:xfrm>
          <a:off x="0" y="3628062"/>
          <a:ext cx="6461313" cy="5182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Team of BCBA’s, Child Development Specialists, SLP’s &amp; SLP-A’s, RBT</a:t>
          </a:r>
          <a:endParaRPr lang="en-US" sz="1400" kern="1200"/>
        </a:p>
      </dsp:txBody>
      <dsp:txXfrm>
        <a:off x="0" y="3628062"/>
        <a:ext cx="6461313" cy="518213"/>
      </dsp:txXfrm>
    </dsp:sp>
    <dsp:sp modelId="{50A4A946-2B6A-4876-A297-79D91DB4D4A8}">
      <dsp:nvSpPr>
        <dsp:cNvPr id="0" name=""/>
        <dsp:cNvSpPr/>
      </dsp:nvSpPr>
      <dsp:spPr>
        <a:xfrm>
          <a:off x="0" y="4146276"/>
          <a:ext cx="6461313"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635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4C6E246-56D9-4432-A766-D49546A39696}">
      <dsp:nvSpPr>
        <dsp:cNvPr id="0" name=""/>
        <dsp:cNvSpPr/>
      </dsp:nvSpPr>
      <dsp:spPr>
        <a:xfrm>
          <a:off x="0" y="4146276"/>
          <a:ext cx="6461313" cy="5182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a:t>Team available in Lompoc, Santa Maria, Guadalupe, Nipomo, 5-Cities, San Luis Obispo &amp; Paso Robles region </a:t>
          </a:r>
          <a:endParaRPr lang="en-US" sz="1400" kern="1200"/>
        </a:p>
      </dsp:txBody>
      <dsp:txXfrm>
        <a:off x="0" y="4146276"/>
        <a:ext cx="6461313" cy="518213"/>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24237-EE5A-8FFE-46D1-46FB800C338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FE787C1-72D1-0A01-6D26-DBC3DEF212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A03AE63-C905-FDB8-AA5E-282E24680097}"/>
              </a:ext>
            </a:extLst>
          </p:cNvPr>
          <p:cNvSpPr>
            <a:spLocks noGrp="1"/>
          </p:cNvSpPr>
          <p:nvPr>
            <p:ph type="dt" sz="half" idx="10"/>
          </p:nvPr>
        </p:nvSpPr>
        <p:spPr/>
        <p:txBody>
          <a:bodyPr/>
          <a:lstStyle/>
          <a:p>
            <a:fld id="{A5980580-696F-4944-8791-DFFCE17BE908}" type="datetimeFigureOut">
              <a:rPr lang="en-US" smtClean="0"/>
              <a:t>9/21/2023</a:t>
            </a:fld>
            <a:endParaRPr lang="en-US"/>
          </a:p>
        </p:txBody>
      </p:sp>
      <p:sp>
        <p:nvSpPr>
          <p:cNvPr id="5" name="Footer Placeholder 4">
            <a:extLst>
              <a:ext uri="{FF2B5EF4-FFF2-40B4-BE49-F238E27FC236}">
                <a16:creationId xmlns:a16="http://schemas.microsoft.com/office/drawing/2014/main" id="{72F77541-E856-1C2B-B49B-FC938EB90F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48131D-D6B7-080A-1D45-05080F47FEBD}"/>
              </a:ext>
            </a:extLst>
          </p:cNvPr>
          <p:cNvSpPr>
            <a:spLocks noGrp="1"/>
          </p:cNvSpPr>
          <p:nvPr>
            <p:ph type="sldNum" sz="quarter" idx="12"/>
          </p:nvPr>
        </p:nvSpPr>
        <p:spPr/>
        <p:txBody>
          <a:bodyPr/>
          <a:lstStyle/>
          <a:p>
            <a:fld id="{402B43BF-94B7-4090-8959-F9EB3892F633}" type="slidenum">
              <a:rPr lang="en-US" smtClean="0"/>
              <a:t>‹#›</a:t>
            </a:fld>
            <a:endParaRPr lang="en-US"/>
          </a:p>
        </p:txBody>
      </p:sp>
    </p:spTree>
    <p:extLst>
      <p:ext uri="{BB962C8B-B14F-4D97-AF65-F5344CB8AC3E}">
        <p14:creationId xmlns:p14="http://schemas.microsoft.com/office/powerpoint/2010/main" val="7681853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3E998-7EFD-3F23-B299-144196882D8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5BEE4B-5A4B-2D65-17B8-2A3A92F92F7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7DE721-8793-DEBA-4EA0-45678DA5A52E}"/>
              </a:ext>
            </a:extLst>
          </p:cNvPr>
          <p:cNvSpPr>
            <a:spLocks noGrp="1"/>
          </p:cNvSpPr>
          <p:nvPr>
            <p:ph type="dt" sz="half" idx="10"/>
          </p:nvPr>
        </p:nvSpPr>
        <p:spPr/>
        <p:txBody>
          <a:bodyPr/>
          <a:lstStyle/>
          <a:p>
            <a:fld id="{A5980580-696F-4944-8791-DFFCE17BE908}" type="datetimeFigureOut">
              <a:rPr lang="en-US" smtClean="0"/>
              <a:t>9/21/2023</a:t>
            </a:fld>
            <a:endParaRPr lang="en-US"/>
          </a:p>
        </p:txBody>
      </p:sp>
      <p:sp>
        <p:nvSpPr>
          <p:cNvPr id="5" name="Footer Placeholder 4">
            <a:extLst>
              <a:ext uri="{FF2B5EF4-FFF2-40B4-BE49-F238E27FC236}">
                <a16:creationId xmlns:a16="http://schemas.microsoft.com/office/drawing/2014/main" id="{6A089CCE-34DE-C256-A64B-57E5A70F89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91EA11-2634-3211-F41E-6965DAC77C2D}"/>
              </a:ext>
            </a:extLst>
          </p:cNvPr>
          <p:cNvSpPr>
            <a:spLocks noGrp="1"/>
          </p:cNvSpPr>
          <p:nvPr>
            <p:ph type="sldNum" sz="quarter" idx="12"/>
          </p:nvPr>
        </p:nvSpPr>
        <p:spPr/>
        <p:txBody>
          <a:bodyPr/>
          <a:lstStyle/>
          <a:p>
            <a:fld id="{402B43BF-94B7-4090-8959-F9EB3892F633}" type="slidenum">
              <a:rPr lang="en-US" smtClean="0"/>
              <a:t>‹#›</a:t>
            </a:fld>
            <a:endParaRPr lang="en-US"/>
          </a:p>
        </p:txBody>
      </p:sp>
    </p:spTree>
    <p:extLst>
      <p:ext uri="{BB962C8B-B14F-4D97-AF65-F5344CB8AC3E}">
        <p14:creationId xmlns:p14="http://schemas.microsoft.com/office/powerpoint/2010/main" val="2882454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8924EA-9215-4583-C7E2-1671FDBFCA4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F9829FC-F124-CBCD-86E3-1356A25FB30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56BE05-7064-4FEC-C144-262B6135A874}"/>
              </a:ext>
            </a:extLst>
          </p:cNvPr>
          <p:cNvSpPr>
            <a:spLocks noGrp="1"/>
          </p:cNvSpPr>
          <p:nvPr>
            <p:ph type="dt" sz="half" idx="10"/>
          </p:nvPr>
        </p:nvSpPr>
        <p:spPr/>
        <p:txBody>
          <a:bodyPr/>
          <a:lstStyle/>
          <a:p>
            <a:fld id="{A5980580-696F-4944-8791-DFFCE17BE908}" type="datetimeFigureOut">
              <a:rPr lang="en-US" smtClean="0"/>
              <a:t>9/21/2023</a:t>
            </a:fld>
            <a:endParaRPr lang="en-US"/>
          </a:p>
        </p:txBody>
      </p:sp>
      <p:sp>
        <p:nvSpPr>
          <p:cNvPr id="5" name="Footer Placeholder 4">
            <a:extLst>
              <a:ext uri="{FF2B5EF4-FFF2-40B4-BE49-F238E27FC236}">
                <a16:creationId xmlns:a16="http://schemas.microsoft.com/office/drawing/2014/main" id="{4DCAD2F8-9974-44CD-0D0F-167E588869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A8F2B1-CF53-EB92-8B2B-F19AF7FE9AAD}"/>
              </a:ext>
            </a:extLst>
          </p:cNvPr>
          <p:cNvSpPr>
            <a:spLocks noGrp="1"/>
          </p:cNvSpPr>
          <p:nvPr>
            <p:ph type="sldNum" sz="quarter" idx="12"/>
          </p:nvPr>
        </p:nvSpPr>
        <p:spPr/>
        <p:txBody>
          <a:bodyPr/>
          <a:lstStyle/>
          <a:p>
            <a:fld id="{402B43BF-94B7-4090-8959-F9EB3892F633}" type="slidenum">
              <a:rPr lang="en-US" smtClean="0"/>
              <a:t>‹#›</a:t>
            </a:fld>
            <a:endParaRPr lang="en-US"/>
          </a:p>
        </p:txBody>
      </p:sp>
    </p:spTree>
    <p:extLst>
      <p:ext uri="{BB962C8B-B14F-4D97-AF65-F5344CB8AC3E}">
        <p14:creationId xmlns:p14="http://schemas.microsoft.com/office/powerpoint/2010/main" val="4226940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6968D-B175-CF9B-B65F-310C501E54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357316-5DAF-AC14-3020-009F3118A8F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6A9B4D-3BE3-81A8-3BA3-C03EC72C3B3B}"/>
              </a:ext>
            </a:extLst>
          </p:cNvPr>
          <p:cNvSpPr>
            <a:spLocks noGrp="1"/>
          </p:cNvSpPr>
          <p:nvPr>
            <p:ph type="dt" sz="half" idx="10"/>
          </p:nvPr>
        </p:nvSpPr>
        <p:spPr/>
        <p:txBody>
          <a:bodyPr/>
          <a:lstStyle/>
          <a:p>
            <a:fld id="{A5980580-696F-4944-8791-DFFCE17BE908}" type="datetimeFigureOut">
              <a:rPr lang="en-US" smtClean="0"/>
              <a:t>9/21/2023</a:t>
            </a:fld>
            <a:endParaRPr lang="en-US"/>
          </a:p>
        </p:txBody>
      </p:sp>
      <p:sp>
        <p:nvSpPr>
          <p:cNvPr id="5" name="Footer Placeholder 4">
            <a:extLst>
              <a:ext uri="{FF2B5EF4-FFF2-40B4-BE49-F238E27FC236}">
                <a16:creationId xmlns:a16="http://schemas.microsoft.com/office/drawing/2014/main" id="{0DE29238-9053-DC6A-7442-97A84E1E9F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835C9C-F611-AB4F-172C-36E75A9D63CD}"/>
              </a:ext>
            </a:extLst>
          </p:cNvPr>
          <p:cNvSpPr>
            <a:spLocks noGrp="1"/>
          </p:cNvSpPr>
          <p:nvPr>
            <p:ph type="sldNum" sz="quarter" idx="12"/>
          </p:nvPr>
        </p:nvSpPr>
        <p:spPr/>
        <p:txBody>
          <a:bodyPr/>
          <a:lstStyle/>
          <a:p>
            <a:fld id="{402B43BF-94B7-4090-8959-F9EB3892F633}" type="slidenum">
              <a:rPr lang="en-US" smtClean="0"/>
              <a:t>‹#›</a:t>
            </a:fld>
            <a:endParaRPr lang="en-US"/>
          </a:p>
        </p:txBody>
      </p:sp>
    </p:spTree>
    <p:extLst>
      <p:ext uri="{BB962C8B-B14F-4D97-AF65-F5344CB8AC3E}">
        <p14:creationId xmlns:p14="http://schemas.microsoft.com/office/powerpoint/2010/main" val="2136011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7B2B3-C1B8-8BA4-3A39-D3399B5593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D791833-1902-4157-CE48-F38E4FD8CC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9E87F2-0206-E3F8-E6DD-F5BBC9C00FF0}"/>
              </a:ext>
            </a:extLst>
          </p:cNvPr>
          <p:cNvSpPr>
            <a:spLocks noGrp="1"/>
          </p:cNvSpPr>
          <p:nvPr>
            <p:ph type="dt" sz="half" idx="10"/>
          </p:nvPr>
        </p:nvSpPr>
        <p:spPr/>
        <p:txBody>
          <a:bodyPr/>
          <a:lstStyle/>
          <a:p>
            <a:fld id="{A5980580-696F-4944-8791-DFFCE17BE908}" type="datetimeFigureOut">
              <a:rPr lang="en-US" smtClean="0"/>
              <a:t>9/21/2023</a:t>
            </a:fld>
            <a:endParaRPr lang="en-US"/>
          </a:p>
        </p:txBody>
      </p:sp>
      <p:sp>
        <p:nvSpPr>
          <p:cNvPr id="5" name="Footer Placeholder 4">
            <a:extLst>
              <a:ext uri="{FF2B5EF4-FFF2-40B4-BE49-F238E27FC236}">
                <a16:creationId xmlns:a16="http://schemas.microsoft.com/office/drawing/2014/main" id="{66799DEF-F2C9-0B37-840D-93D4FE8887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6D513A-AECE-5387-7724-00B053B69621}"/>
              </a:ext>
            </a:extLst>
          </p:cNvPr>
          <p:cNvSpPr>
            <a:spLocks noGrp="1"/>
          </p:cNvSpPr>
          <p:nvPr>
            <p:ph type="sldNum" sz="quarter" idx="12"/>
          </p:nvPr>
        </p:nvSpPr>
        <p:spPr/>
        <p:txBody>
          <a:bodyPr/>
          <a:lstStyle/>
          <a:p>
            <a:fld id="{402B43BF-94B7-4090-8959-F9EB3892F633}" type="slidenum">
              <a:rPr lang="en-US" smtClean="0"/>
              <a:t>‹#›</a:t>
            </a:fld>
            <a:endParaRPr lang="en-US"/>
          </a:p>
        </p:txBody>
      </p:sp>
    </p:spTree>
    <p:extLst>
      <p:ext uri="{BB962C8B-B14F-4D97-AF65-F5344CB8AC3E}">
        <p14:creationId xmlns:p14="http://schemas.microsoft.com/office/powerpoint/2010/main" val="492488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6B435-1FE3-10E3-8A17-5CDCC1EBBBA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C479EB-8DE4-ED1F-B2B7-5FC6E6D254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565FBB1-B7CD-7910-E111-35109BDFD9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90997F-454A-6DCF-A42B-F3382D6C7979}"/>
              </a:ext>
            </a:extLst>
          </p:cNvPr>
          <p:cNvSpPr>
            <a:spLocks noGrp="1"/>
          </p:cNvSpPr>
          <p:nvPr>
            <p:ph type="dt" sz="half" idx="10"/>
          </p:nvPr>
        </p:nvSpPr>
        <p:spPr/>
        <p:txBody>
          <a:bodyPr/>
          <a:lstStyle/>
          <a:p>
            <a:fld id="{A5980580-696F-4944-8791-DFFCE17BE908}" type="datetimeFigureOut">
              <a:rPr lang="en-US" smtClean="0"/>
              <a:t>9/21/2023</a:t>
            </a:fld>
            <a:endParaRPr lang="en-US"/>
          </a:p>
        </p:txBody>
      </p:sp>
      <p:sp>
        <p:nvSpPr>
          <p:cNvPr id="6" name="Footer Placeholder 5">
            <a:extLst>
              <a:ext uri="{FF2B5EF4-FFF2-40B4-BE49-F238E27FC236}">
                <a16:creationId xmlns:a16="http://schemas.microsoft.com/office/drawing/2014/main" id="{2AAA554A-C245-F5B4-C0CC-D4D20E5B50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C206E-7AA5-2BBC-7E03-FD7E402B5E9F}"/>
              </a:ext>
            </a:extLst>
          </p:cNvPr>
          <p:cNvSpPr>
            <a:spLocks noGrp="1"/>
          </p:cNvSpPr>
          <p:nvPr>
            <p:ph type="sldNum" sz="quarter" idx="12"/>
          </p:nvPr>
        </p:nvSpPr>
        <p:spPr/>
        <p:txBody>
          <a:bodyPr/>
          <a:lstStyle/>
          <a:p>
            <a:fld id="{402B43BF-94B7-4090-8959-F9EB3892F633}" type="slidenum">
              <a:rPr lang="en-US" smtClean="0"/>
              <a:t>‹#›</a:t>
            </a:fld>
            <a:endParaRPr lang="en-US"/>
          </a:p>
        </p:txBody>
      </p:sp>
    </p:spTree>
    <p:extLst>
      <p:ext uri="{BB962C8B-B14F-4D97-AF65-F5344CB8AC3E}">
        <p14:creationId xmlns:p14="http://schemas.microsoft.com/office/powerpoint/2010/main" val="3190242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2470C-F3EC-61A5-07E2-08FD4875A3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3689BA6-2B71-C17D-4AD9-239C14D134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6FADC6-7606-37F0-1D20-D9508692D1C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BCCE65-7C12-55C6-528D-7E02606AEF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0AC573-5A09-09A5-88DB-798302742F5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152348F-5E33-C380-14AE-D7D35951A247}"/>
              </a:ext>
            </a:extLst>
          </p:cNvPr>
          <p:cNvSpPr>
            <a:spLocks noGrp="1"/>
          </p:cNvSpPr>
          <p:nvPr>
            <p:ph type="dt" sz="half" idx="10"/>
          </p:nvPr>
        </p:nvSpPr>
        <p:spPr/>
        <p:txBody>
          <a:bodyPr/>
          <a:lstStyle/>
          <a:p>
            <a:fld id="{A5980580-696F-4944-8791-DFFCE17BE908}" type="datetimeFigureOut">
              <a:rPr lang="en-US" smtClean="0"/>
              <a:t>9/21/2023</a:t>
            </a:fld>
            <a:endParaRPr lang="en-US"/>
          </a:p>
        </p:txBody>
      </p:sp>
      <p:sp>
        <p:nvSpPr>
          <p:cNvPr id="8" name="Footer Placeholder 7">
            <a:extLst>
              <a:ext uri="{FF2B5EF4-FFF2-40B4-BE49-F238E27FC236}">
                <a16:creationId xmlns:a16="http://schemas.microsoft.com/office/drawing/2014/main" id="{160D9D4D-30A5-F3BA-AFE8-6E4F611194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1F5218-6506-A9C9-7B01-41AB5D6052B3}"/>
              </a:ext>
            </a:extLst>
          </p:cNvPr>
          <p:cNvSpPr>
            <a:spLocks noGrp="1"/>
          </p:cNvSpPr>
          <p:nvPr>
            <p:ph type="sldNum" sz="quarter" idx="12"/>
          </p:nvPr>
        </p:nvSpPr>
        <p:spPr/>
        <p:txBody>
          <a:bodyPr/>
          <a:lstStyle/>
          <a:p>
            <a:fld id="{402B43BF-94B7-4090-8959-F9EB3892F633}" type="slidenum">
              <a:rPr lang="en-US" smtClean="0"/>
              <a:t>‹#›</a:t>
            </a:fld>
            <a:endParaRPr lang="en-US"/>
          </a:p>
        </p:txBody>
      </p:sp>
    </p:spTree>
    <p:extLst>
      <p:ext uri="{BB962C8B-B14F-4D97-AF65-F5344CB8AC3E}">
        <p14:creationId xmlns:p14="http://schemas.microsoft.com/office/powerpoint/2010/main" val="4046948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3EDE5-2283-971F-5E4E-D78EBC0839D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1D142C5-5313-C5E9-9437-FF3415622251}"/>
              </a:ext>
            </a:extLst>
          </p:cNvPr>
          <p:cNvSpPr>
            <a:spLocks noGrp="1"/>
          </p:cNvSpPr>
          <p:nvPr>
            <p:ph type="dt" sz="half" idx="10"/>
          </p:nvPr>
        </p:nvSpPr>
        <p:spPr/>
        <p:txBody>
          <a:bodyPr/>
          <a:lstStyle/>
          <a:p>
            <a:fld id="{A5980580-696F-4944-8791-DFFCE17BE908}" type="datetimeFigureOut">
              <a:rPr lang="en-US" smtClean="0"/>
              <a:t>9/21/2023</a:t>
            </a:fld>
            <a:endParaRPr lang="en-US"/>
          </a:p>
        </p:txBody>
      </p:sp>
      <p:sp>
        <p:nvSpPr>
          <p:cNvPr id="4" name="Footer Placeholder 3">
            <a:extLst>
              <a:ext uri="{FF2B5EF4-FFF2-40B4-BE49-F238E27FC236}">
                <a16:creationId xmlns:a16="http://schemas.microsoft.com/office/drawing/2014/main" id="{D9B1FDF7-98F4-16C3-646E-4266E2DCF21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941A0CA-1198-C6D5-2050-9B81396D414D}"/>
              </a:ext>
            </a:extLst>
          </p:cNvPr>
          <p:cNvSpPr>
            <a:spLocks noGrp="1"/>
          </p:cNvSpPr>
          <p:nvPr>
            <p:ph type="sldNum" sz="quarter" idx="12"/>
          </p:nvPr>
        </p:nvSpPr>
        <p:spPr/>
        <p:txBody>
          <a:bodyPr/>
          <a:lstStyle/>
          <a:p>
            <a:fld id="{402B43BF-94B7-4090-8959-F9EB3892F633}" type="slidenum">
              <a:rPr lang="en-US" smtClean="0"/>
              <a:t>‹#›</a:t>
            </a:fld>
            <a:endParaRPr lang="en-US"/>
          </a:p>
        </p:txBody>
      </p:sp>
    </p:spTree>
    <p:extLst>
      <p:ext uri="{BB962C8B-B14F-4D97-AF65-F5344CB8AC3E}">
        <p14:creationId xmlns:p14="http://schemas.microsoft.com/office/powerpoint/2010/main" val="2579913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A8E071-252D-94A2-C436-F8646201F1DF}"/>
              </a:ext>
            </a:extLst>
          </p:cNvPr>
          <p:cNvSpPr>
            <a:spLocks noGrp="1"/>
          </p:cNvSpPr>
          <p:nvPr>
            <p:ph type="dt" sz="half" idx="10"/>
          </p:nvPr>
        </p:nvSpPr>
        <p:spPr/>
        <p:txBody>
          <a:bodyPr/>
          <a:lstStyle/>
          <a:p>
            <a:fld id="{A5980580-696F-4944-8791-DFFCE17BE908}" type="datetimeFigureOut">
              <a:rPr lang="en-US" smtClean="0"/>
              <a:t>9/21/2023</a:t>
            </a:fld>
            <a:endParaRPr lang="en-US"/>
          </a:p>
        </p:txBody>
      </p:sp>
      <p:sp>
        <p:nvSpPr>
          <p:cNvPr id="3" name="Footer Placeholder 2">
            <a:extLst>
              <a:ext uri="{FF2B5EF4-FFF2-40B4-BE49-F238E27FC236}">
                <a16:creationId xmlns:a16="http://schemas.microsoft.com/office/drawing/2014/main" id="{157D7E04-E5A2-9820-B3C0-8E07E6DB501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379664-5F07-C31A-E824-B0B4E9DFF468}"/>
              </a:ext>
            </a:extLst>
          </p:cNvPr>
          <p:cNvSpPr>
            <a:spLocks noGrp="1"/>
          </p:cNvSpPr>
          <p:nvPr>
            <p:ph type="sldNum" sz="quarter" idx="12"/>
          </p:nvPr>
        </p:nvSpPr>
        <p:spPr/>
        <p:txBody>
          <a:bodyPr/>
          <a:lstStyle/>
          <a:p>
            <a:fld id="{402B43BF-94B7-4090-8959-F9EB3892F633}" type="slidenum">
              <a:rPr lang="en-US" smtClean="0"/>
              <a:t>‹#›</a:t>
            </a:fld>
            <a:endParaRPr lang="en-US"/>
          </a:p>
        </p:txBody>
      </p:sp>
    </p:spTree>
    <p:extLst>
      <p:ext uri="{BB962C8B-B14F-4D97-AF65-F5344CB8AC3E}">
        <p14:creationId xmlns:p14="http://schemas.microsoft.com/office/powerpoint/2010/main" val="771382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ECA2C-2C97-2866-DA7A-863DCADF4E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E10865B-0F47-AA10-39EE-5F6B64AC17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7EFB73-FC07-6CA9-3702-6C17320EF4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4347CE-203C-B7F8-CD11-CB3A861203C6}"/>
              </a:ext>
            </a:extLst>
          </p:cNvPr>
          <p:cNvSpPr>
            <a:spLocks noGrp="1"/>
          </p:cNvSpPr>
          <p:nvPr>
            <p:ph type="dt" sz="half" idx="10"/>
          </p:nvPr>
        </p:nvSpPr>
        <p:spPr/>
        <p:txBody>
          <a:bodyPr/>
          <a:lstStyle/>
          <a:p>
            <a:fld id="{A5980580-696F-4944-8791-DFFCE17BE908}" type="datetimeFigureOut">
              <a:rPr lang="en-US" smtClean="0"/>
              <a:t>9/21/2023</a:t>
            </a:fld>
            <a:endParaRPr lang="en-US"/>
          </a:p>
        </p:txBody>
      </p:sp>
      <p:sp>
        <p:nvSpPr>
          <p:cNvPr id="6" name="Footer Placeholder 5">
            <a:extLst>
              <a:ext uri="{FF2B5EF4-FFF2-40B4-BE49-F238E27FC236}">
                <a16:creationId xmlns:a16="http://schemas.microsoft.com/office/drawing/2014/main" id="{3BB162A8-349E-A121-01D6-88A49141BE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4BF548-74DE-9211-86C3-8758D8A76D2D}"/>
              </a:ext>
            </a:extLst>
          </p:cNvPr>
          <p:cNvSpPr>
            <a:spLocks noGrp="1"/>
          </p:cNvSpPr>
          <p:nvPr>
            <p:ph type="sldNum" sz="quarter" idx="12"/>
          </p:nvPr>
        </p:nvSpPr>
        <p:spPr/>
        <p:txBody>
          <a:bodyPr/>
          <a:lstStyle/>
          <a:p>
            <a:fld id="{402B43BF-94B7-4090-8959-F9EB3892F633}" type="slidenum">
              <a:rPr lang="en-US" smtClean="0"/>
              <a:t>‹#›</a:t>
            </a:fld>
            <a:endParaRPr lang="en-US"/>
          </a:p>
        </p:txBody>
      </p:sp>
    </p:spTree>
    <p:extLst>
      <p:ext uri="{BB962C8B-B14F-4D97-AF65-F5344CB8AC3E}">
        <p14:creationId xmlns:p14="http://schemas.microsoft.com/office/powerpoint/2010/main" val="4204430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46996-2568-F1F8-04DC-0AA601D29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F461106-21B8-9478-431E-937323D4F0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0FBEF3-3F23-80A9-C82B-AC52880C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67D906F-A7BD-3FF8-50B3-5A62016D9714}"/>
              </a:ext>
            </a:extLst>
          </p:cNvPr>
          <p:cNvSpPr>
            <a:spLocks noGrp="1"/>
          </p:cNvSpPr>
          <p:nvPr>
            <p:ph type="dt" sz="half" idx="10"/>
          </p:nvPr>
        </p:nvSpPr>
        <p:spPr/>
        <p:txBody>
          <a:bodyPr/>
          <a:lstStyle/>
          <a:p>
            <a:fld id="{A5980580-696F-4944-8791-DFFCE17BE908}" type="datetimeFigureOut">
              <a:rPr lang="en-US" smtClean="0"/>
              <a:t>9/21/2023</a:t>
            </a:fld>
            <a:endParaRPr lang="en-US"/>
          </a:p>
        </p:txBody>
      </p:sp>
      <p:sp>
        <p:nvSpPr>
          <p:cNvPr id="6" name="Footer Placeholder 5">
            <a:extLst>
              <a:ext uri="{FF2B5EF4-FFF2-40B4-BE49-F238E27FC236}">
                <a16:creationId xmlns:a16="http://schemas.microsoft.com/office/drawing/2014/main" id="{D8349D78-B6D8-EFE9-2E57-4DD81FD1EC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16E2A9-F6B6-7253-8659-B2BD78248326}"/>
              </a:ext>
            </a:extLst>
          </p:cNvPr>
          <p:cNvSpPr>
            <a:spLocks noGrp="1"/>
          </p:cNvSpPr>
          <p:nvPr>
            <p:ph type="sldNum" sz="quarter" idx="12"/>
          </p:nvPr>
        </p:nvSpPr>
        <p:spPr/>
        <p:txBody>
          <a:bodyPr/>
          <a:lstStyle/>
          <a:p>
            <a:fld id="{402B43BF-94B7-4090-8959-F9EB3892F633}" type="slidenum">
              <a:rPr lang="en-US" smtClean="0"/>
              <a:t>‹#›</a:t>
            </a:fld>
            <a:endParaRPr lang="en-US"/>
          </a:p>
        </p:txBody>
      </p:sp>
    </p:spTree>
    <p:extLst>
      <p:ext uri="{BB962C8B-B14F-4D97-AF65-F5344CB8AC3E}">
        <p14:creationId xmlns:p14="http://schemas.microsoft.com/office/powerpoint/2010/main" val="26878889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38A18F-771F-6F72-F0DC-CAD658526E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B931361-9FA8-5CA7-56DE-0148214B4E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B01CF5-CF86-C31A-277B-637CDE3772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980580-696F-4944-8791-DFFCE17BE908}" type="datetimeFigureOut">
              <a:rPr lang="en-US" smtClean="0"/>
              <a:t>9/21/2023</a:t>
            </a:fld>
            <a:endParaRPr lang="en-US"/>
          </a:p>
        </p:txBody>
      </p:sp>
      <p:sp>
        <p:nvSpPr>
          <p:cNvPr id="5" name="Footer Placeholder 4">
            <a:extLst>
              <a:ext uri="{FF2B5EF4-FFF2-40B4-BE49-F238E27FC236}">
                <a16:creationId xmlns:a16="http://schemas.microsoft.com/office/drawing/2014/main" id="{605FF8EB-B92F-D359-A930-0A257330D9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B905A1A-E7E8-3531-A19E-2780004A3E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2B43BF-94B7-4090-8959-F9EB3892F633}" type="slidenum">
              <a:rPr lang="en-US" smtClean="0"/>
              <a:t>‹#›</a:t>
            </a:fld>
            <a:endParaRPr lang="en-US"/>
          </a:p>
        </p:txBody>
      </p:sp>
    </p:spTree>
    <p:extLst>
      <p:ext uri="{BB962C8B-B14F-4D97-AF65-F5344CB8AC3E}">
        <p14:creationId xmlns:p14="http://schemas.microsoft.com/office/powerpoint/2010/main" val="3633057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8" Type="http://schemas.microsoft.com/office/2007/relationships/diagramDrawing" Target="../diagrams/drawing1.xml" /><Relationship Id="rId3" Type="http://schemas.openxmlformats.org/officeDocument/2006/relationships/image" Target="../media/image1.png" /><Relationship Id="rId7" Type="http://schemas.openxmlformats.org/officeDocument/2006/relationships/diagramColors" Target="../diagrams/colors1.xml" /><Relationship Id="rId2" Type="http://schemas.openxmlformats.org/officeDocument/2006/relationships/image" Target="../media/image3.jpg" /><Relationship Id="rId1" Type="http://schemas.openxmlformats.org/officeDocument/2006/relationships/slideLayout" Target="../slideLayouts/slideLayout2.xml" /><Relationship Id="rId6" Type="http://schemas.openxmlformats.org/officeDocument/2006/relationships/diagramQuickStyle" Target="../diagrams/quickStyle1.xml" /><Relationship Id="rId5" Type="http://schemas.openxmlformats.org/officeDocument/2006/relationships/diagramLayout" Target="../diagrams/layout1.xml" /><Relationship Id="rId4" Type="http://schemas.openxmlformats.org/officeDocument/2006/relationships/diagramData" Target="../diagrams/data1.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 name="Rectangle 55">
            <a:extLst>
              <a:ext uri="{FF2B5EF4-FFF2-40B4-BE49-F238E27FC236}">
                <a16:creationId xmlns:a16="http://schemas.microsoft.com/office/drawing/2014/main" id="{2B577FF9-3543-4875-815D-3D87BD8A20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 name="Title 3">
            <a:extLst>
              <a:ext uri="{FF2B5EF4-FFF2-40B4-BE49-F238E27FC236}">
                <a16:creationId xmlns:a16="http://schemas.microsoft.com/office/drawing/2014/main" id="{F427305D-2190-42EA-F690-38842C38B3A1}"/>
              </a:ext>
            </a:extLst>
          </p:cNvPr>
          <p:cNvSpPr>
            <a:spLocks noGrp="1"/>
          </p:cNvSpPr>
          <p:nvPr>
            <p:ph type="ctrTitle"/>
          </p:nvPr>
        </p:nvSpPr>
        <p:spPr>
          <a:xfrm>
            <a:off x="874815" y="798703"/>
            <a:ext cx="5221185" cy="3072015"/>
          </a:xfrm>
        </p:spPr>
        <p:txBody>
          <a:bodyPr anchor="b">
            <a:normAutofit/>
          </a:bodyPr>
          <a:lstStyle/>
          <a:p>
            <a:r>
              <a:rPr lang="en-US"/>
              <a:t>Mission Statement</a:t>
            </a:r>
          </a:p>
        </p:txBody>
      </p:sp>
      <p:sp>
        <p:nvSpPr>
          <p:cNvPr id="5" name="Subtitle 4">
            <a:extLst>
              <a:ext uri="{FF2B5EF4-FFF2-40B4-BE49-F238E27FC236}">
                <a16:creationId xmlns:a16="http://schemas.microsoft.com/office/drawing/2014/main" id="{0E7A4E2C-0863-975A-78AD-35527FB827F2}"/>
              </a:ext>
            </a:extLst>
          </p:cNvPr>
          <p:cNvSpPr>
            <a:spLocks noGrp="1"/>
          </p:cNvSpPr>
          <p:nvPr>
            <p:ph type="subTitle" idx="1"/>
          </p:nvPr>
        </p:nvSpPr>
        <p:spPr>
          <a:xfrm>
            <a:off x="870148" y="3962792"/>
            <a:ext cx="5221185" cy="2102108"/>
          </a:xfrm>
        </p:spPr>
        <p:txBody>
          <a:bodyPr anchor="t">
            <a:normAutofit/>
          </a:bodyPr>
          <a:lstStyle/>
          <a:p>
            <a:r>
              <a:rPr lang="en-US" sz="2000"/>
              <a:t>At Grow With Me-Creciendo Juntos our mission is to be passionate educators for children, to provide comprehensive developmental and multi-disciplinary services to empower parents and caregivers as they unlock their child’s potential. We aim to promote the development of valuable skills that will last a lifetime. </a:t>
            </a:r>
          </a:p>
        </p:txBody>
      </p:sp>
      <p:sp>
        <p:nvSpPr>
          <p:cNvPr id="63" name="Freeform: Shape 57">
            <a:extLst>
              <a:ext uri="{FF2B5EF4-FFF2-40B4-BE49-F238E27FC236}">
                <a16:creationId xmlns:a16="http://schemas.microsoft.com/office/drawing/2014/main" id="{F5569EEC-E12F-4856-B407-02B2813A4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04059"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CF860788-3A6A-45A3-B3F1-06F159665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67336"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Picture 1" descr="Logo&#10;&#10;Description automatically generated">
            <a:extLst>
              <a:ext uri="{FF2B5EF4-FFF2-40B4-BE49-F238E27FC236}">
                <a16:creationId xmlns:a16="http://schemas.microsoft.com/office/drawing/2014/main" id="{D16B8428-F4E1-11B0-6680-8068B863FE69}"/>
              </a:ext>
            </a:extLst>
          </p:cNvPr>
          <p:cNvPicPr>
            <a:picLocks noChangeAspect="1"/>
          </p:cNvPicPr>
          <p:nvPr/>
        </p:nvPicPr>
        <p:blipFill>
          <a:blip r:embed="rId2"/>
          <a:stretch>
            <a:fillRect/>
          </a:stretch>
        </p:blipFill>
        <p:spPr>
          <a:xfrm>
            <a:off x="6651243" y="1360514"/>
            <a:ext cx="4939504" cy="3754024"/>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62" name="Freeform: Shape 61">
            <a:extLst>
              <a:ext uri="{FF2B5EF4-FFF2-40B4-BE49-F238E27FC236}">
                <a16:creationId xmlns:a16="http://schemas.microsoft.com/office/drawing/2014/main" id="{DF1E3393-B852-4883-B778-ED3525112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32259"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4" name="Freeform: Shape 63">
            <a:extLst>
              <a:ext uri="{FF2B5EF4-FFF2-40B4-BE49-F238E27FC236}">
                <a16:creationId xmlns:a16="http://schemas.microsoft.com/office/drawing/2014/main" id="{39853D09-4205-4CC7-83EB-288E886AC9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440"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0D040B79-3E73-4A31-840D-D6B9C9FDF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47511"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8" name="Freeform: Shape 67">
            <a:extLst>
              <a:ext uri="{FF2B5EF4-FFF2-40B4-BE49-F238E27FC236}">
                <a16:creationId xmlns:a16="http://schemas.microsoft.com/office/drawing/2014/main" id="{156C6AE5-3F8B-42AC-9EA4-1B686A11E9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3820" y="5835650"/>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1317338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700"/>
                                        <p:tgtEl>
                                          <p:spTgt spid="5">
                                            <p:txEl>
                                              <p:pRg st="0" end="0"/>
                                            </p:txEl>
                                          </p:spTgt>
                                        </p:tgtEl>
                                      </p:cBhvr>
                                    </p:animEffect>
                                  </p:childTnLst>
                                </p:cTn>
                              </p:par>
                              <p:par>
                                <p:cTn id="8" presetID="10" presetClass="entr" presetSubtype="0" fill="hold" grpId="0" nodeType="withEffect">
                                  <p:stCondLst>
                                    <p:cond delay="500"/>
                                  </p:stCondLst>
                                  <p:iterate>
                                    <p:tmPct val="10000"/>
                                  </p:iterate>
                                  <p:childTnLst>
                                    <p:set>
                                      <p:cBhvr>
                                        <p:cTn id="9" dur="1" fill="hold">
                                          <p:stCondLst>
                                            <p:cond delay="0"/>
                                          </p:stCondLst>
                                        </p:cTn>
                                        <p:tgtEl>
                                          <p:spTgt spid="4"/>
                                        </p:tgtEl>
                                        <p:attrNameLst>
                                          <p:attrName>style.visibility</p:attrName>
                                        </p:attrNameLst>
                                      </p:cBhvr>
                                      <p:to>
                                        <p:strVal val="visible"/>
                                      </p:to>
                                    </p:set>
                                    <p:animEffect transition="in" filter="fade">
                                      <p:cBhvr>
                                        <p:cTn id="10"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CD81A2A-6ED4-4EF4-A14C-912D31E148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1033F4E5-DE45-124F-9FB7-B622A707E62F}"/>
              </a:ext>
            </a:extLst>
          </p:cNvPr>
          <p:cNvSpPr>
            <a:spLocks noGrp="1"/>
          </p:cNvSpPr>
          <p:nvPr>
            <p:ph type="title"/>
          </p:nvPr>
        </p:nvSpPr>
        <p:spPr>
          <a:xfrm>
            <a:off x="838200" y="365125"/>
            <a:ext cx="5393361" cy="1325563"/>
          </a:xfrm>
        </p:spPr>
        <p:txBody>
          <a:bodyPr>
            <a:normAutofit/>
          </a:bodyPr>
          <a:lstStyle/>
          <a:p>
            <a:r>
              <a:rPr lang="en-US"/>
              <a:t>Our Story</a:t>
            </a:r>
          </a:p>
        </p:txBody>
      </p:sp>
      <p:sp>
        <p:nvSpPr>
          <p:cNvPr id="24" name="Freeform: Shape 23">
            <a:extLst>
              <a:ext uri="{FF2B5EF4-FFF2-40B4-BE49-F238E27FC236}">
                <a16:creationId xmlns:a16="http://schemas.microsoft.com/office/drawing/2014/main" id="{1661932C-CA15-4E17-B115-FAE7CBEE4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657" y="1"/>
            <a:ext cx="1155142" cy="625027"/>
          </a:xfrm>
          <a:custGeom>
            <a:avLst/>
            <a:gdLst>
              <a:gd name="connsiteX0" fmla="*/ 4784 w 1155142"/>
              <a:gd name="connsiteY0" fmla="*/ 0 h 625027"/>
              <a:gd name="connsiteX1" fmla="*/ 1150358 w 1155142"/>
              <a:gd name="connsiteY1" fmla="*/ 0 h 625027"/>
              <a:gd name="connsiteX2" fmla="*/ 1155142 w 1155142"/>
              <a:gd name="connsiteY2" fmla="*/ 47456 h 625027"/>
              <a:gd name="connsiteX3" fmla="*/ 577571 w 1155142"/>
              <a:gd name="connsiteY3" fmla="*/ 625027 h 625027"/>
              <a:gd name="connsiteX4" fmla="*/ 0 w 1155142"/>
              <a:gd name="connsiteY4" fmla="*/ 47456 h 625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625027">
                <a:moveTo>
                  <a:pt x="4784" y="0"/>
                </a:moveTo>
                <a:lnTo>
                  <a:pt x="1150358" y="0"/>
                </a:lnTo>
                <a:lnTo>
                  <a:pt x="1155142" y="47456"/>
                </a:lnTo>
                <a:cubicBezTo>
                  <a:pt x="1155142" y="366440"/>
                  <a:pt x="896555" y="625027"/>
                  <a:pt x="577571" y="625027"/>
                </a:cubicBezTo>
                <a:cubicBezTo>
                  <a:pt x="258587" y="625027"/>
                  <a:pt x="0" y="366440"/>
                  <a:pt x="0" y="47456"/>
                </a:cubicBezTo>
                <a:close/>
              </a:path>
            </a:pathLst>
          </a:cu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59020B26-6A00-8842-89F4-D64C1B2006F4}"/>
              </a:ext>
            </a:extLst>
          </p:cNvPr>
          <p:cNvSpPr>
            <a:spLocks noGrp="1"/>
          </p:cNvSpPr>
          <p:nvPr>
            <p:ph idx="1"/>
          </p:nvPr>
        </p:nvSpPr>
        <p:spPr>
          <a:xfrm>
            <a:off x="838200" y="1825625"/>
            <a:ext cx="5393361" cy="4351338"/>
          </a:xfrm>
        </p:spPr>
        <p:txBody>
          <a:bodyPr>
            <a:normAutofit/>
          </a:bodyPr>
          <a:lstStyle/>
          <a:p>
            <a:r>
              <a:rPr lang="en-US" sz="1500"/>
              <a:t>Grow With Me-Creciendo Juntos represents an Early Childhood Developmental agency providing quality services to children between 0-5 years old throughout the Central Coast. </a:t>
            </a:r>
          </a:p>
          <a:p>
            <a:r>
              <a:rPr lang="en-US" sz="1500"/>
              <a:t>The company was founded early 2022 by Executive Director Blanca N. Garcia.   As the owner and founder Mrs. Garcia has been providing services to the coastal community since 2005 and always had a desire to branch out and develop a multi-disciplinary agency to pursue her passion of working with the infant, toddler, and early childhood population and their families in her community. </a:t>
            </a:r>
          </a:p>
          <a:p>
            <a:r>
              <a:rPr lang="en-US" sz="1500"/>
              <a:t>With her educational background in Child Development, Psychology, and Applied Behavior Analysis she is able to implement strategies and coach families and staff to help them grow to their best potential. </a:t>
            </a:r>
          </a:p>
          <a:p>
            <a:endParaRPr lang="en-US" sz="1500"/>
          </a:p>
        </p:txBody>
      </p:sp>
      <p:sp>
        <p:nvSpPr>
          <p:cNvPr id="26" name="Oval 25">
            <a:extLst>
              <a:ext uri="{FF2B5EF4-FFF2-40B4-BE49-F238E27FC236}">
                <a16:creationId xmlns:a16="http://schemas.microsoft.com/office/drawing/2014/main" id="{8590ADD5-9383-4D3D-9047-3DA2593CC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8185" y="3423959"/>
            <a:ext cx="540822" cy="540822"/>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oy plastic numbers">
            <a:extLst>
              <a:ext uri="{FF2B5EF4-FFF2-40B4-BE49-F238E27FC236}">
                <a16:creationId xmlns:a16="http://schemas.microsoft.com/office/drawing/2014/main" id="{9000DD03-5CD0-7B10-444E-7ABE9A0E23BE}"/>
              </a:ext>
            </a:extLst>
          </p:cNvPr>
          <p:cNvPicPr>
            <a:picLocks noChangeAspect="1"/>
          </p:cNvPicPr>
          <p:nvPr/>
        </p:nvPicPr>
        <p:blipFill rotWithShape="1">
          <a:blip r:embed="rId2"/>
          <a:srcRect l="15803" r="21961" b="-1"/>
          <a:stretch/>
        </p:blipFill>
        <p:spPr>
          <a:xfrm>
            <a:off x="7977822" y="1176557"/>
            <a:ext cx="3599775" cy="3860908"/>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
        <p:nvSpPr>
          <p:cNvPr id="28" name="Freeform: Shape 27">
            <a:extLst>
              <a:ext uri="{FF2B5EF4-FFF2-40B4-BE49-F238E27FC236}">
                <a16:creationId xmlns:a16="http://schemas.microsoft.com/office/drawing/2014/main" id="{DABE3E45-88CF-45D8-8D40-C773324D9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9602" y="1"/>
            <a:ext cx="2066948" cy="1621879"/>
          </a:xfrm>
          <a:custGeom>
            <a:avLst/>
            <a:gdLst>
              <a:gd name="connsiteX0" fmla="*/ 0 w 2066948"/>
              <a:gd name="connsiteY0" fmla="*/ 0 h 1621879"/>
              <a:gd name="connsiteX1" fmla="*/ 123825 w 2066948"/>
              <a:gd name="connsiteY1" fmla="*/ 0 h 1621879"/>
              <a:gd name="connsiteX2" fmla="*/ 123825 w 2066948"/>
              <a:gd name="connsiteY2" fmla="*/ 1452620 h 1621879"/>
              <a:gd name="connsiteX3" fmla="*/ 1881378 w 2066948"/>
              <a:gd name="connsiteY3" fmla="*/ 436017 h 1621879"/>
              <a:gd name="connsiteX4" fmla="*/ 1127572 w 2066948"/>
              <a:gd name="connsiteY4" fmla="*/ 0 h 1621879"/>
              <a:gd name="connsiteX5" fmla="*/ 1374887 w 2066948"/>
              <a:gd name="connsiteY5" fmla="*/ 0 h 1621879"/>
              <a:gd name="connsiteX6" fmla="*/ 2035969 w 2066948"/>
              <a:gd name="connsiteY6" fmla="*/ 382391 h 1621879"/>
              <a:gd name="connsiteX7" fmla="*/ 2058648 w 2066948"/>
              <a:gd name="connsiteY7" fmla="*/ 466963 h 1621879"/>
              <a:gd name="connsiteX8" fmla="*/ 2035969 w 2066948"/>
              <a:gd name="connsiteY8" fmla="*/ 489642 h 1621879"/>
              <a:gd name="connsiteX9" fmla="*/ 92869 w 2066948"/>
              <a:gd name="connsiteY9" fmla="*/ 1613592 h 1621879"/>
              <a:gd name="connsiteX10" fmla="*/ 61913 w 2066948"/>
              <a:gd name="connsiteY10" fmla="*/ 1621879 h 1621879"/>
              <a:gd name="connsiteX11" fmla="*/ 0 w 2066948"/>
              <a:gd name="connsiteY11" fmla="*/ 1559967 h 162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6948" h="1621879">
                <a:moveTo>
                  <a:pt x="0" y="0"/>
                </a:moveTo>
                <a:lnTo>
                  <a:pt x="123825" y="0"/>
                </a:lnTo>
                <a:lnTo>
                  <a:pt x="123825" y="1452620"/>
                </a:lnTo>
                <a:lnTo>
                  <a:pt x="1881378" y="436017"/>
                </a:lnTo>
                <a:lnTo>
                  <a:pt x="1127572" y="0"/>
                </a:lnTo>
                <a:lnTo>
                  <a:pt x="1374887" y="0"/>
                </a:lnTo>
                <a:lnTo>
                  <a:pt x="2035969" y="382391"/>
                </a:lnTo>
                <a:cubicBezTo>
                  <a:pt x="2065582" y="399479"/>
                  <a:pt x="2075745" y="437340"/>
                  <a:pt x="2058648" y="466963"/>
                </a:cubicBezTo>
                <a:cubicBezTo>
                  <a:pt x="2053219" y="476384"/>
                  <a:pt x="2045389" y="484204"/>
                  <a:pt x="2035969" y="489642"/>
                </a:cubicBezTo>
                <a:lnTo>
                  <a:pt x="92869" y="1613592"/>
                </a:lnTo>
                <a:cubicBezTo>
                  <a:pt x="83458" y="1619031"/>
                  <a:pt x="72780" y="1621889"/>
                  <a:pt x="61913" y="1621879"/>
                </a:cubicBezTo>
                <a:cubicBezTo>
                  <a:pt x="27719" y="1621879"/>
                  <a:pt x="0" y="1594161"/>
                  <a:pt x="0" y="1559967"/>
                </a:cubicBezTo>
                <a:close/>
              </a:path>
            </a:pathLst>
          </a:custGeom>
          <a:solidFill>
            <a:schemeClr val="accent6"/>
          </a:solidFill>
          <a:ln w="9525" cap="flat">
            <a:noFill/>
            <a:prstDash val="solid"/>
            <a:miter/>
          </a:ln>
        </p:spPr>
        <p:txBody>
          <a:bodyPr rtlCol="0" anchor="ctr"/>
          <a:lstStyle/>
          <a:p>
            <a:endParaRPr lang="en-US"/>
          </a:p>
        </p:txBody>
      </p:sp>
      <p:cxnSp>
        <p:nvCxnSpPr>
          <p:cNvPr id="30" name="Straight Connector 29">
            <a:extLst>
              <a:ext uri="{FF2B5EF4-FFF2-40B4-BE49-F238E27FC236}">
                <a16:creationId xmlns:a16="http://schemas.microsoft.com/office/drawing/2014/main" id="{49CD1692-827B-4C8D-B4A1-134FD04CF4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8745" y="102790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2" name="Freeform: Shape 31">
            <a:extLst>
              <a:ext uri="{FF2B5EF4-FFF2-40B4-BE49-F238E27FC236}">
                <a16:creationId xmlns:a16="http://schemas.microsoft.com/office/drawing/2014/main" id="{B91ECDA9-56DC-4270-8F33-01C5637B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456580" y="5166682"/>
            <a:ext cx="1835725" cy="2024785"/>
          </a:xfrm>
          <a:custGeom>
            <a:avLst/>
            <a:gdLst>
              <a:gd name="connsiteX0" fmla="*/ 1801138 w 1835725"/>
              <a:gd name="connsiteY0" fmla="*/ 1622662 h 2024785"/>
              <a:gd name="connsiteX1" fmla="*/ 1835717 w 1835725"/>
              <a:gd name="connsiteY1" fmla="*/ 1680254 h 2024785"/>
              <a:gd name="connsiteX2" fmla="*/ 1812568 w 1835725"/>
              <a:gd name="connsiteY2" fmla="*/ 1877193 h 2024785"/>
              <a:gd name="connsiteX3" fmla="*/ 1776210 w 1835725"/>
              <a:gd name="connsiteY3" fmla="*/ 2024785 h 2024785"/>
              <a:gd name="connsiteX4" fmla="*/ 1655772 w 1835725"/>
              <a:gd name="connsiteY4" fmla="*/ 1983449 h 2024785"/>
              <a:gd name="connsiteX5" fmla="*/ 1687591 w 1835725"/>
              <a:gd name="connsiteY5" fmla="*/ 1854495 h 2024785"/>
              <a:gd name="connsiteX6" fmla="*/ 1708939 w 1835725"/>
              <a:gd name="connsiteY6" fmla="*/ 1673301 h 2024785"/>
              <a:gd name="connsiteX7" fmla="*/ 1778129 w 1835725"/>
              <a:gd name="connsiteY7" fmla="*/ 1615979 h 2024785"/>
              <a:gd name="connsiteX8" fmla="*/ 1801138 w 1835725"/>
              <a:gd name="connsiteY8" fmla="*/ 1622662 h 2024785"/>
              <a:gd name="connsiteX9" fmla="*/ 1585229 w 1835725"/>
              <a:gd name="connsiteY9" fmla="*/ 764759 h 2024785"/>
              <a:gd name="connsiteX10" fmla="*/ 1623024 w 1835725"/>
              <a:gd name="connsiteY10" fmla="*/ 792810 h 2024785"/>
              <a:gd name="connsiteX11" fmla="*/ 1777614 w 1835725"/>
              <a:gd name="connsiteY11" fmla="*/ 1157141 h 2024785"/>
              <a:gd name="connsiteX12" fmla="*/ 1733799 w 1835725"/>
              <a:gd name="connsiteY12" fmla="*/ 1235532 h 2024785"/>
              <a:gd name="connsiteX13" fmla="*/ 1716464 w 1835725"/>
              <a:gd name="connsiteY13" fmla="*/ 1237722 h 2024785"/>
              <a:gd name="connsiteX14" fmla="*/ 1716464 w 1835725"/>
              <a:gd name="connsiteY14" fmla="*/ 1237913 h 2024785"/>
              <a:gd name="connsiteX15" fmla="*/ 1655409 w 1835725"/>
              <a:gd name="connsiteY15" fmla="*/ 1191717 h 2024785"/>
              <a:gd name="connsiteX16" fmla="*/ 1513200 w 1835725"/>
              <a:gd name="connsiteY16" fmla="*/ 856627 h 2024785"/>
              <a:gd name="connsiteX17" fmla="*/ 1538499 w 1835725"/>
              <a:gd name="connsiteY17" fmla="*/ 770415 h 2024785"/>
              <a:gd name="connsiteX18" fmla="*/ 1585229 w 1835725"/>
              <a:gd name="connsiteY18" fmla="*/ 764759 h 2024785"/>
              <a:gd name="connsiteX19" fmla="*/ 477919 w 1835725"/>
              <a:gd name="connsiteY19" fmla="*/ 21437 h 2024785"/>
              <a:gd name="connsiteX20" fmla="*/ 509236 w 1835725"/>
              <a:gd name="connsiteY20" fmla="*/ 84182 h 2024785"/>
              <a:gd name="connsiteX21" fmla="*/ 445829 w 1835725"/>
              <a:gd name="connsiteY21" fmla="*/ 139871 h 2024785"/>
              <a:gd name="connsiteX22" fmla="*/ 437447 w 1835725"/>
              <a:gd name="connsiteY22" fmla="*/ 139395 h 2024785"/>
              <a:gd name="connsiteX23" fmla="*/ 73211 w 1835725"/>
              <a:gd name="connsiteY23" fmla="*/ 137204 h 2024785"/>
              <a:gd name="connsiteX24" fmla="*/ 749 w 1835725"/>
              <a:gd name="connsiteY24" fmla="*/ 84082 h 2024785"/>
              <a:gd name="connsiteX25" fmla="*/ 53871 w 1835725"/>
              <a:gd name="connsiteY25" fmla="*/ 11621 h 2024785"/>
              <a:gd name="connsiteX26" fmla="*/ 58352 w 1835725"/>
              <a:gd name="connsiteY26" fmla="*/ 11093 h 2024785"/>
              <a:gd name="connsiteX27" fmla="*/ 454020 w 1835725"/>
              <a:gd name="connsiteY27" fmla="*/ 13474 h 2024785"/>
              <a:gd name="connsiteX28" fmla="*/ 477919 w 1835725"/>
              <a:gd name="connsiteY28" fmla="*/ 21437 h 2024785"/>
              <a:gd name="connsiteX29" fmla="*/ 957797 w 1835725"/>
              <a:gd name="connsiteY29" fmla="*/ 167970 h 2024785"/>
              <a:gd name="connsiteX30" fmla="*/ 1286982 w 1835725"/>
              <a:gd name="connsiteY30" fmla="*/ 387616 h 2024785"/>
              <a:gd name="connsiteX31" fmla="*/ 1293725 w 1835725"/>
              <a:gd name="connsiteY31" fmla="*/ 477075 h 2024785"/>
              <a:gd name="connsiteX32" fmla="*/ 1245453 w 1835725"/>
              <a:gd name="connsiteY32" fmla="*/ 499154 h 2024785"/>
              <a:gd name="connsiteX33" fmla="*/ 1245167 w 1835725"/>
              <a:gd name="connsiteY33" fmla="*/ 499154 h 2024785"/>
              <a:gd name="connsiteX34" fmla="*/ 1203638 w 1835725"/>
              <a:gd name="connsiteY34" fmla="*/ 484104 h 2024785"/>
              <a:gd name="connsiteX35" fmla="*/ 900647 w 1835725"/>
              <a:gd name="connsiteY35" fmla="*/ 281508 h 2024785"/>
              <a:gd name="connsiteX36" fmla="*/ 872454 w 1835725"/>
              <a:gd name="connsiteY36" fmla="*/ 196164 h 2024785"/>
              <a:gd name="connsiteX37" fmla="*/ 957797 w 1835725"/>
              <a:gd name="connsiteY37" fmla="*/ 167970 h 202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35725" h="2024785">
                <a:moveTo>
                  <a:pt x="1801138" y="1622662"/>
                </a:moveTo>
                <a:cubicBezTo>
                  <a:pt x="1822105" y="1633400"/>
                  <a:pt x="1836117" y="1655372"/>
                  <a:pt x="1835717" y="1680254"/>
                </a:cubicBezTo>
                <a:cubicBezTo>
                  <a:pt x="1832093" y="1746382"/>
                  <a:pt x="1824354" y="1812154"/>
                  <a:pt x="1812568" y="1877193"/>
                </a:cubicBezTo>
                <a:lnTo>
                  <a:pt x="1776210" y="2024785"/>
                </a:lnTo>
                <a:lnTo>
                  <a:pt x="1655772" y="1983449"/>
                </a:lnTo>
                <a:lnTo>
                  <a:pt x="1687591" y="1854495"/>
                </a:lnTo>
                <a:cubicBezTo>
                  <a:pt x="1698455" y="1794657"/>
                  <a:pt x="1705590" y="1734142"/>
                  <a:pt x="1708939" y="1673301"/>
                </a:cubicBez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5F47824-961D-465D-84F9-EAE11BC61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9527" y="6033795"/>
            <a:ext cx="1991064" cy="824205"/>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6" name="Freeform: Shape 35">
            <a:extLst>
              <a:ext uri="{FF2B5EF4-FFF2-40B4-BE49-F238E27FC236}">
                <a16:creationId xmlns:a16="http://schemas.microsoft.com/office/drawing/2014/main" id="{FEC9DA3E-C1D7-472D-B7C0-F71AE41FB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51696" y="5519196"/>
            <a:ext cx="1340305" cy="1338805"/>
          </a:xfrm>
          <a:custGeom>
            <a:avLst/>
            <a:gdLst>
              <a:gd name="connsiteX0" fmla="*/ 61913 w 1340305"/>
              <a:gd name="connsiteY0" fmla="*/ 0 h 1338805"/>
              <a:gd name="connsiteX1" fmla="*/ 1340305 w 1340305"/>
              <a:gd name="connsiteY1" fmla="*/ 0 h 1338805"/>
              <a:gd name="connsiteX2" fmla="*/ 1340305 w 1340305"/>
              <a:gd name="connsiteY2" fmla="*/ 123825 h 1338805"/>
              <a:gd name="connsiteX3" fmla="*/ 123825 w 1340305"/>
              <a:gd name="connsiteY3" fmla="*/ 123825 h 1338805"/>
              <a:gd name="connsiteX4" fmla="*/ 123825 w 1340305"/>
              <a:gd name="connsiteY4" fmla="*/ 1338805 h 1338805"/>
              <a:gd name="connsiteX5" fmla="*/ 0 w 1340305"/>
              <a:gd name="connsiteY5" fmla="*/ 1338805 h 1338805"/>
              <a:gd name="connsiteX6" fmla="*/ 0 w 1340305"/>
              <a:gd name="connsiteY6" fmla="*/ 61913 h 1338805"/>
              <a:gd name="connsiteX7" fmla="*/ 61913 w 1340305"/>
              <a:gd name="connsiteY7" fmla="*/ 0 h 133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0305" h="1338805">
                <a:moveTo>
                  <a:pt x="61913" y="0"/>
                </a:moveTo>
                <a:lnTo>
                  <a:pt x="1340305" y="0"/>
                </a:lnTo>
                <a:lnTo>
                  <a:pt x="1340305" y="123825"/>
                </a:lnTo>
                <a:lnTo>
                  <a:pt x="123825" y="123825"/>
                </a:lnTo>
                <a:lnTo>
                  <a:pt x="123825" y="1338805"/>
                </a:lnTo>
                <a:lnTo>
                  <a:pt x="0" y="1338805"/>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3276116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Child checking height">
            <a:extLst>
              <a:ext uri="{FF2B5EF4-FFF2-40B4-BE49-F238E27FC236}">
                <a16:creationId xmlns:a16="http://schemas.microsoft.com/office/drawing/2014/main" id="{8B91060A-AF26-4FFF-9221-4DA988A282F0}"/>
              </a:ext>
            </a:extLst>
          </p:cNvPr>
          <p:cNvPicPr>
            <a:picLocks noChangeAspect="1"/>
          </p:cNvPicPr>
          <p:nvPr/>
        </p:nvPicPr>
        <p:blipFill rotWithShape="1">
          <a:blip r:embed="rId2"/>
          <a:srcRect l="13737" r="39024" b="-1"/>
          <a:stretch/>
        </p:blipFill>
        <p:spPr>
          <a:xfrm>
            <a:off x="7338646" y="10"/>
            <a:ext cx="4853354" cy="6857990"/>
          </a:xfrm>
          <a:prstGeom prst="rect">
            <a:avLst/>
          </a:prstGeom>
        </p:spPr>
      </p:pic>
      <p:sp>
        <p:nvSpPr>
          <p:cNvPr id="2" name="Title 1">
            <a:extLst>
              <a:ext uri="{FF2B5EF4-FFF2-40B4-BE49-F238E27FC236}">
                <a16:creationId xmlns:a16="http://schemas.microsoft.com/office/drawing/2014/main" id="{E6A692F4-5D63-304F-923E-F2D6B43F9B9A}"/>
              </a:ext>
            </a:extLst>
          </p:cNvPr>
          <p:cNvSpPr>
            <a:spLocks noGrp="1"/>
          </p:cNvSpPr>
          <p:nvPr>
            <p:ph type="title"/>
          </p:nvPr>
        </p:nvSpPr>
        <p:spPr>
          <a:xfrm>
            <a:off x="765051" y="382385"/>
            <a:ext cx="6015897" cy="1492132"/>
          </a:xfrm>
        </p:spPr>
        <p:txBody>
          <a:bodyPr>
            <a:normAutofit/>
          </a:bodyPr>
          <a:lstStyle/>
          <a:p>
            <a:r>
              <a:rPr lang="en-US"/>
              <a:t>Our Focus</a:t>
            </a:r>
            <a:endParaRPr lang="en-US" dirty="0"/>
          </a:p>
        </p:txBody>
      </p:sp>
      <p:pic>
        <p:nvPicPr>
          <p:cNvPr id="7" name="Picture 6" descr="Logo&#10;&#10;Description automatically generated">
            <a:extLst>
              <a:ext uri="{FF2B5EF4-FFF2-40B4-BE49-F238E27FC236}">
                <a16:creationId xmlns:a16="http://schemas.microsoft.com/office/drawing/2014/main" id="{93BB9D34-A64D-4AA1-A3EE-50535C63431E}"/>
              </a:ext>
            </a:extLst>
          </p:cNvPr>
          <p:cNvPicPr>
            <a:picLocks noChangeAspect="1"/>
          </p:cNvPicPr>
          <p:nvPr/>
        </p:nvPicPr>
        <p:blipFill>
          <a:blip r:embed="rId3"/>
          <a:stretch>
            <a:fillRect/>
          </a:stretch>
        </p:blipFill>
        <p:spPr>
          <a:xfrm>
            <a:off x="10619564" y="5935213"/>
            <a:ext cx="1215446" cy="922787"/>
          </a:xfrm>
          <a:prstGeom prst="rect">
            <a:avLst/>
          </a:prstGeom>
        </p:spPr>
      </p:pic>
      <p:graphicFrame>
        <p:nvGraphicFramePr>
          <p:cNvPr id="92" name="Content Placeholder 2">
            <a:extLst>
              <a:ext uri="{FF2B5EF4-FFF2-40B4-BE49-F238E27FC236}">
                <a16:creationId xmlns:a16="http://schemas.microsoft.com/office/drawing/2014/main" id="{7D9110A4-E9E5-931D-A0E0-CFB2DB37D5C0}"/>
              </a:ext>
            </a:extLst>
          </p:cNvPr>
          <p:cNvGraphicFramePr>
            <a:graphicFrameLocks noGrp="1"/>
          </p:cNvGraphicFramePr>
          <p:nvPr>
            <p:ph idx="1"/>
            <p:extLst>
              <p:ext uri="{D42A27DB-BD31-4B8C-83A1-F6EECF244321}">
                <p14:modId xmlns:p14="http://schemas.microsoft.com/office/powerpoint/2010/main" val="1608879021"/>
              </p:ext>
            </p:extLst>
          </p:nvPr>
        </p:nvGraphicFramePr>
        <p:xfrm>
          <a:off x="319635" y="1691235"/>
          <a:ext cx="6461313" cy="466505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488551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242</Words>
  <Application>Microsoft Office PowerPoint</Application>
  <PresentationFormat>Widescreen</PresentationFormat>
  <Paragraphs>16</Paragraphs>
  <Slides>3</Slides>
  <Notes>0</Notes>
  <HiddenSlides>0</HiddenSlides>
  <MMClips>0</MMClips>
  <ScaleCrop>false</ScaleCrop>
  <HeadingPairs>
    <vt:vector size="4" baseType="variant">
      <vt:variant>
        <vt:lpstr>Theme</vt:lpstr>
      </vt:variant>
      <vt:variant>
        <vt:i4>1</vt:i4>
      </vt:variant>
      <vt:variant>
        <vt:lpstr>Slide Titles</vt:lpstr>
      </vt:variant>
      <vt:variant>
        <vt:i4>3</vt:i4>
      </vt:variant>
    </vt:vector>
  </HeadingPairs>
  <TitlesOfParts>
    <vt:vector size="4" baseType="lpstr">
      <vt:lpstr>Office Theme</vt:lpstr>
      <vt:lpstr>Mission Statement</vt:lpstr>
      <vt:lpstr>Our Story</vt:lpstr>
      <vt:lpstr>Our Focus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Mission Statement</dc:title>
  <dc:creator>Blanca Garcia</dc:creator>
  <cp:lastModifiedBy>Blanca Garcia</cp:lastModifiedBy>
  <cp:revision>2</cp:revision>
  <dcterms:created xsi:type="dcterms:W3CDTF">2023-05-05T21:36:05Z</dcterms:created>
  <dcterms:modified xsi:type="dcterms:W3CDTF">2023-09-22T03:44:32Z</dcterms:modified>
</cp:coreProperties>
</file>

<file path=docProps/thumbnail.jpeg>
</file>